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9" r:id="rId4"/>
    <p:sldId id="300" r:id="rId5"/>
    <p:sldId id="286" r:id="rId6"/>
    <p:sldId id="288" r:id="rId7"/>
    <p:sldId id="287" r:id="rId8"/>
    <p:sldId id="289" r:id="rId9"/>
    <p:sldId id="284" r:id="rId10"/>
    <p:sldId id="290" r:id="rId11"/>
    <p:sldId id="296" r:id="rId12"/>
    <p:sldId id="291" r:id="rId13"/>
    <p:sldId id="292" r:id="rId14"/>
    <p:sldId id="293" r:id="rId15"/>
    <p:sldId id="280" r:id="rId16"/>
    <p:sldId id="294" r:id="rId17"/>
    <p:sldId id="295" r:id="rId18"/>
    <p:sldId id="297" r:id="rId19"/>
    <p:sldId id="298" r:id="rId20"/>
    <p:sldId id="299" r:id="rId21"/>
    <p:sldId id="283" r:id="rId2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1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8B1AC8-5BFF-44AD-9A4D-98A189972961}" type="doc">
      <dgm:prSet loTypeId="urn:microsoft.com/office/officeart/2005/8/layout/hProcess7" loCatId="process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BCD35200-DD11-4008-831C-61ECE709787B}">
      <dgm:prSet phldrT="[Текст]"/>
      <dgm:spPr/>
      <dgm:t>
        <a:bodyPr/>
        <a:lstStyle/>
        <a:p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</a:t>
          </a:r>
          <a:endParaRPr lang="ru-RU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627F133-4423-4147-ABE9-240FDAF217BD}" type="parTrans" cxnId="{1FC55326-84B1-490A-A7C0-C2C72231636D}">
      <dgm:prSet/>
      <dgm:spPr/>
      <dgm:t>
        <a:bodyPr/>
        <a:lstStyle/>
        <a:p>
          <a:endParaRPr lang="ru-RU"/>
        </a:p>
      </dgm:t>
    </dgm:pt>
    <dgm:pt modelId="{5615AE90-5F9C-4354-A7D4-B2EACF537614}" type="sibTrans" cxnId="{1FC55326-84B1-490A-A7C0-C2C72231636D}">
      <dgm:prSet/>
      <dgm:spPr/>
      <dgm:t>
        <a:bodyPr/>
        <a:lstStyle/>
        <a:p>
          <a:endParaRPr lang="ru-RU"/>
        </a:p>
      </dgm:t>
    </dgm:pt>
    <dgm:pt modelId="{50E5C697-B60C-4A1B-B893-B568BBEF66F4}">
      <dgm:prSet phldrT="[Текст]"/>
      <dgm:spPr/>
      <dgm:t>
        <a:bodyPr/>
        <a:lstStyle/>
        <a:p>
          <a:r>
            <a:rPr lang="ru-RU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— </a:t>
          </a:r>
          <a:r>
            <a:rPr lang="ru-RU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Назвіть</a:t>
          </a:r>
          <a:r>
            <a:rPr lang="ru-RU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числа:</a:t>
          </a:r>
          <a:endParaRPr lang="en-US" b="1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r>
            <a:rPr lang="ru-RU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від</a:t>
          </a:r>
          <a:r>
            <a:rPr lang="ru-RU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1 до 10; </a:t>
          </a:r>
          <a:endParaRPr lang="en-US" b="1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r>
            <a:rPr lang="ru-RU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від</a:t>
          </a:r>
          <a:r>
            <a:rPr lang="ru-RU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2 до 6; </a:t>
          </a:r>
          <a:endParaRPr lang="en-US" b="1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r>
            <a:rPr lang="ru-RU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від</a:t>
          </a:r>
          <a:r>
            <a:rPr lang="ru-RU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10 до 5.</a:t>
          </a:r>
          <a:endParaRPr lang="ru-RU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2CA19BD-2843-43D8-BB8C-62719972781C}" type="parTrans" cxnId="{7A602938-A520-4952-86B3-B4901EF5156A}">
      <dgm:prSet/>
      <dgm:spPr/>
      <dgm:t>
        <a:bodyPr/>
        <a:lstStyle/>
        <a:p>
          <a:endParaRPr lang="ru-RU"/>
        </a:p>
      </dgm:t>
    </dgm:pt>
    <dgm:pt modelId="{11B7CDA5-308E-4E00-975B-D8383131A8E9}" type="sibTrans" cxnId="{7A602938-A520-4952-86B3-B4901EF5156A}">
      <dgm:prSet/>
      <dgm:spPr/>
      <dgm:t>
        <a:bodyPr/>
        <a:lstStyle/>
        <a:p>
          <a:endParaRPr lang="ru-RU"/>
        </a:p>
      </dgm:t>
    </dgm:pt>
    <dgm:pt modelId="{79C58AA3-D563-4EAB-A745-CCB533633058}">
      <dgm:prSet/>
      <dgm:spPr/>
      <dgm:t>
        <a:bodyPr/>
        <a:lstStyle/>
        <a:p>
          <a:r>
            <a:rPr lang="ru-RU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— Яке число </a:t>
          </a:r>
          <a:r>
            <a:rPr lang="ru-RU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стоїть</a:t>
          </a:r>
          <a:r>
            <a:rPr lang="ru-RU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за числом: </a:t>
          </a:r>
          <a:endParaRPr lang="en-US" b="1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r>
            <a:rPr lang="ru-RU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5; </a:t>
          </a:r>
          <a:endParaRPr lang="en-US" b="1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r>
            <a:rPr lang="ru-RU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3; </a:t>
          </a:r>
          <a:endParaRPr lang="en-US" b="1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r>
            <a:rPr lang="ru-RU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4?</a:t>
          </a:r>
          <a:endParaRPr lang="ru-RU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5F7C21D-CBB8-4AC1-AB40-84B2642F3455}" type="parTrans" cxnId="{4E4FC20C-F3DA-40C1-A3E2-4672C9ADA1A7}">
      <dgm:prSet/>
      <dgm:spPr/>
      <dgm:t>
        <a:bodyPr/>
        <a:lstStyle/>
        <a:p>
          <a:endParaRPr lang="ru-RU"/>
        </a:p>
      </dgm:t>
    </dgm:pt>
    <dgm:pt modelId="{0DF74182-AB62-4930-85FE-2E26D7F1BC01}" type="sibTrans" cxnId="{4E4FC20C-F3DA-40C1-A3E2-4672C9ADA1A7}">
      <dgm:prSet/>
      <dgm:spPr/>
      <dgm:t>
        <a:bodyPr/>
        <a:lstStyle/>
        <a:p>
          <a:endParaRPr lang="ru-RU"/>
        </a:p>
      </dgm:t>
    </dgm:pt>
    <dgm:pt modelId="{F26967E4-F8E3-4447-8092-8FC78F030377}">
      <dgm:prSet/>
      <dgm:spPr/>
      <dgm:t>
        <a:bodyPr/>
        <a:lstStyle/>
        <a:p>
          <a:r>
            <a:rPr lang="ru-RU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— Яке число </a:t>
          </a:r>
          <a:r>
            <a:rPr lang="ru-RU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стоїть</a:t>
          </a:r>
          <a:r>
            <a:rPr lang="ru-RU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ru-RU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між</a:t>
          </a:r>
          <a:r>
            <a:rPr lang="ru-RU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: </a:t>
          </a:r>
          <a:endParaRPr lang="en-US" b="1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r>
            <a:rPr lang="ru-RU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4 і 6; </a:t>
          </a:r>
          <a:endParaRPr lang="en-US" b="1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r>
            <a:rPr lang="ru-RU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 і 5; </a:t>
          </a:r>
          <a:endParaRPr lang="en-US" b="1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r>
            <a:rPr lang="ru-RU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0 і 2?</a:t>
          </a:r>
          <a:endParaRPr lang="ru-RU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E3A7668-F915-4822-B8F5-89613D218170}" type="parTrans" cxnId="{8C028D64-0435-4454-9B3E-0BE5E22E82EF}">
      <dgm:prSet/>
      <dgm:spPr/>
      <dgm:t>
        <a:bodyPr/>
        <a:lstStyle/>
        <a:p>
          <a:endParaRPr lang="ru-RU"/>
        </a:p>
      </dgm:t>
    </dgm:pt>
    <dgm:pt modelId="{6FD4B745-B8DA-4329-B01D-73EC9054AA14}" type="sibTrans" cxnId="{8C028D64-0435-4454-9B3E-0BE5E22E82EF}">
      <dgm:prSet/>
      <dgm:spPr/>
      <dgm:t>
        <a:bodyPr/>
        <a:lstStyle/>
        <a:p>
          <a:endParaRPr lang="ru-RU"/>
        </a:p>
      </dgm:t>
    </dgm:pt>
    <dgm:pt modelId="{82CB323E-BE20-4130-926C-3DFAD94826F5}">
      <dgm:prSet/>
      <dgm:spPr/>
      <dgm:t>
        <a:bodyPr/>
        <a:lstStyle/>
        <a:p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</a:t>
          </a:r>
          <a:endParaRPr lang="ru-RU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9C9D04D-0FAE-4074-ABE0-8CE9FB70CA30}" type="parTrans" cxnId="{DB228F7F-CB96-4519-8C88-4BAD533AC821}">
      <dgm:prSet/>
      <dgm:spPr/>
      <dgm:t>
        <a:bodyPr/>
        <a:lstStyle/>
        <a:p>
          <a:endParaRPr lang="ru-RU"/>
        </a:p>
      </dgm:t>
    </dgm:pt>
    <dgm:pt modelId="{305EF175-0208-4941-90B2-2A557A1FD28E}" type="sibTrans" cxnId="{DB228F7F-CB96-4519-8C88-4BAD533AC821}">
      <dgm:prSet/>
      <dgm:spPr/>
      <dgm:t>
        <a:bodyPr/>
        <a:lstStyle/>
        <a:p>
          <a:endParaRPr lang="ru-RU"/>
        </a:p>
      </dgm:t>
    </dgm:pt>
    <dgm:pt modelId="{682CFE30-2CD6-4A52-8E3D-8B02CA11D3D6}">
      <dgm:prSet/>
      <dgm:spPr/>
      <dgm:t>
        <a:bodyPr/>
        <a:lstStyle/>
        <a:p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</a:t>
          </a:r>
          <a:endParaRPr lang="ru-RU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ADCED79-8729-4E83-A44D-AC4F96ED00C6}" type="parTrans" cxnId="{30829E65-7945-4091-B79B-807366CBD9A8}">
      <dgm:prSet/>
      <dgm:spPr/>
      <dgm:t>
        <a:bodyPr/>
        <a:lstStyle/>
        <a:p>
          <a:endParaRPr lang="ru-RU"/>
        </a:p>
      </dgm:t>
    </dgm:pt>
    <dgm:pt modelId="{12AE23F5-D26B-4D19-8BA5-BC98EA878E64}" type="sibTrans" cxnId="{30829E65-7945-4091-B79B-807366CBD9A8}">
      <dgm:prSet/>
      <dgm:spPr/>
      <dgm:t>
        <a:bodyPr/>
        <a:lstStyle/>
        <a:p>
          <a:endParaRPr lang="ru-RU"/>
        </a:p>
      </dgm:t>
    </dgm:pt>
    <dgm:pt modelId="{EB90B77B-7AB5-4DA7-84A7-034E096F431F}" type="pres">
      <dgm:prSet presAssocID="{5A8B1AC8-5BFF-44AD-9A4D-98A189972961}" presName="Name0" presStyleCnt="0">
        <dgm:presLayoutVars>
          <dgm:dir/>
          <dgm:animLvl val="lvl"/>
          <dgm:resizeHandles val="exact"/>
        </dgm:presLayoutVars>
      </dgm:prSet>
      <dgm:spPr/>
    </dgm:pt>
    <dgm:pt modelId="{9DC11C76-3693-4E7C-824C-3F1CE80F49F6}" type="pres">
      <dgm:prSet presAssocID="{BCD35200-DD11-4008-831C-61ECE709787B}" presName="compositeNode" presStyleCnt="0">
        <dgm:presLayoutVars>
          <dgm:bulletEnabled val="1"/>
        </dgm:presLayoutVars>
      </dgm:prSet>
      <dgm:spPr/>
    </dgm:pt>
    <dgm:pt modelId="{8B084C84-BDF0-44F7-B672-66335469C841}" type="pres">
      <dgm:prSet presAssocID="{BCD35200-DD11-4008-831C-61ECE709787B}" presName="bgRect" presStyleLbl="node1" presStyleIdx="0" presStyleCnt="3"/>
      <dgm:spPr/>
    </dgm:pt>
    <dgm:pt modelId="{C3BE5565-F95D-4347-AA66-8B17967A50C3}" type="pres">
      <dgm:prSet presAssocID="{BCD35200-DD11-4008-831C-61ECE709787B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3F8359CB-A658-426F-AC92-071DAF2ED96C}" type="pres">
      <dgm:prSet presAssocID="{BCD35200-DD11-4008-831C-61ECE709787B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86AD65B-5944-41A2-AD48-C167B65071C2}" type="pres">
      <dgm:prSet presAssocID="{5615AE90-5F9C-4354-A7D4-B2EACF537614}" presName="hSp" presStyleCnt="0"/>
      <dgm:spPr/>
    </dgm:pt>
    <dgm:pt modelId="{E180679C-AD4F-47B7-948E-DE34BD7C3BAA}" type="pres">
      <dgm:prSet presAssocID="{5615AE90-5F9C-4354-A7D4-B2EACF537614}" presName="vProcSp" presStyleCnt="0"/>
      <dgm:spPr/>
    </dgm:pt>
    <dgm:pt modelId="{6EA3244A-66F6-4069-B5FA-A4FEA5CA2DFA}" type="pres">
      <dgm:prSet presAssocID="{5615AE90-5F9C-4354-A7D4-B2EACF537614}" presName="vSp1" presStyleCnt="0"/>
      <dgm:spPr/>
    </dgm:pt>
    <dgm:pt modelId="{FCD09AE5-E331-4C60-9244-2ED9DFA6283D}" type="pres">
      <dgm:prSet presAssocID="{5615AE90-5F9C-4354-A7D4-B2EACF537614}" presName="simulatedConn" presStyleLbl="solidFgAcc1" presStyleIdx="0" presStyleCnt="2"/>
      <dgm:spPr/>
    </dgm:pt>
    <dgm:pt modelId="{8F53326B-56CE-40A3-889D-C1A2FD2A660F}" type="pres">
      <dgm:prSet presAssocID="{5615AE90-5F9C-4354-A7D4-B2EACF537614}" presName="vSp2" presStyleCnt="0"/>
      <dgm:spPr/>
    </dgm:pt>
    <dgm:pt modelId="{DFF68B67-3149-4AD9-BB67-50BE055F048B}" type="pres">
      <dgm:prSet presAssocID="{5615AE90-5F9C-4354-A7D4-B2EACF537614}" presName="sibTrans" presStyleCnt="0"/>
      <dgm:spPr/>
    </dgm:pt>
    <dgm:pt modelId="{52DC364F-30D8-4C97-854A-0E7E5D2B878E}" type="pres">
      <dgm:prSet presAssocID="{82CB323E-BE20-4130-926C-3DFAD94826F5}" presName="compositeNode" presStyleCnt="0">
        <dgm:presLayoutVars>
          <dgm:bulletEnabled val="1"/>
        </dgm:presLayoutVars>
      </dgm:prSet>
      <dgm:spPr/>
    </dgm:pt>
    <dgm:pt modelId="{13BB9CEE-6508-4105-BDF2-3838E43521C9}" type="pres">
      <dgm:prSet presAssocID="{82CB323E-BE20-4130-926C-3DFAD94826F5}" presName="bgRect" presStyleLbl="node1" presStyleIdx="1" presStyleCnt="3"/>
      <dgm:spPr/>
    </dgm:pt>
    <dgm:pt modelId="{3FC4F9E4-A314-4203-B70D-9422CB03295B}" type="pres">
      <dgm:prSet presAssocID="{82CB323E-BE20-4130-926C-3DFAD94826F5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0034FF0B-A467-473C-B0B6-04C3F85320BA}" type="pres">
      <dgm:prSet presAssocID="{82CB323E-BE20-4130-926C-3DFAD94826F5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A097880-47A6-4CE0-92B3-D1EDF9048804}" type="pres">
      <dgm:prSet presAssocID="{305EF175-0208-4941-90B2-2A557A1FD28E}" presName="hSp" presStyleCnt="0"/>
      <dgm:spPr/>
    </dgm:pt>
    <dgm:pt modelId="{B8BA42BC-521B-4E0D-B438-D6A14E2D6AF6}" type="pres">
      <dgm:prSet presAssocID="{305EF175-0208-4941-90B2-2A557A1FD28E}" presName="vProcSp" presStyleCnt="0"/>
      <dgm:spPr/>
    </dgm:pt>
    <dgm:pt modelId="{516142BE-7B70-4AC4-876E-974FE6F7F76C}" type="pres">
      <dgm:prSet presAssocID="{305EF175-0208-4941-90B2-2A557A1FD28E}" presName="vSp1" presStyleCnt="0"/>
      <dgm:spPr/>
    </dgm:pt>
    <dgm:pt modelId="{8BEBB9FE-34AE-4579-85D6-EAE4CA8764A3}" type="pres">
      <dgm:prSet presAssocID="{305EF175-0208-4941-90B2-2A557A1FD28E}" presName="simulatedConn" presStyleLbl="solidFgAcc1" presStyleIdx="1" presStyleCnt="2"/>
      <dgm:spPr/>
    </dgm:pt>
    <dgm:pt modelId="{C4F2D5FD-27B9-4397-A960-78ECF8E546A8}" type="pres">
      <dgm:prSet presAssocID="{305EF175-0208-4941-90B2-2A557A1FD28E}" presName="vSp2" presStyleCnt="0"/>
      <dgm:spPr/>
    </dgm:pt>
    <dgm:pt modelId="{0F994E5C-4552-4E8E-9166-B917AD934344}" type="pres">
      <dgm:prSet presAssocID="{305EF175-0208-4941-90B2-2A557A1FD28E}" presName="sibTrans" presStyleCnt="0"/>
      <dgm:spPr/>
    </dgm:pt>
    <dgm:pt modelId="{511BA2DF-02BC-4585-8812-ADEE30F62E12}" type="pres">
      <dgm:prSet presAssocID="{682CFE30-2CD6-4A52-8E3D-8B02CA11D3D6}" presName="compositeNode" presStyleCnt="0">
        <dgm:presLayoutVars>
          <dgm:bulletEnabled val="1"/>
        </dgm:presLayoutVars>
      </dgm:prSet>
      <dgm:spPr/>
    </dgm:pt>
    <dgm:pt modelId="{7A372D4C-3458-46A7-9FAC-F1EAABBD0B4F}" type="pres">
      <dgm:prSet presAssocID="{682CFE30-2CD6-4A52-8E3D-8B02CA11D3D6}" presName="bgRect" presStyleLbl="node1" presStyleIdx="2" presStyleCnt="3"/>
      <dgm:spPr/>
    </dgm:pt>
    <dgm:pt modelId="{7F765ABB-F91E-4D25-9A4E-CBDB56255A5B}" type="pres">
      <dgm:prSet presAssocID="{682CFE30-2CD6-4A52-8E3D-8B02CA11D3D6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0212D4DD-F4CF-4DF0-BFF0-5BB29FE1A937}" type="pres">
      <dgm:prSet presAssocID="{682CFE30-2CD6-4A52-8E3D-8B02CA11D3D6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2BB1ED0B-D215-4D55-B63A-BDB9D15A8051}" type="presOf" srcId="{BCD35200-DD11-4008-831C-61ECE709787B}" destId="{8B084C84-BDF0-44F7-B672-66335469C841}" srcOrd="0" destOrd="0" presId="urn:microsoft.com/office/officeart/2005/8/layout/hProcess7"/>
    <dgm:cxn modelId="{DB228F7F-CB96-4519-8C88-4BAD533AC821}" srcId="{5A8B1AC8-5BFF-44AD-9A4D-98A189972961}" destId="{82CB323E-BE20-4130-926C-3DFAD94826F5}" srcOrd="1" destOrd="0" parTransId="{19C9D04D-0FAE-4074-ABE0-8CE9FB70CA30}" sibTransId="{305EF175-0208-4941-90B2-2A557A1FD28E}"/>
    <dgm:cxn modelId="{7A602938-A520-4952-86B3-B4901EF5156A}" srcId="{BCD35200-DD11-4008-831C-61ECE709787B}" destId="{50E5C697-B60C-4A1B-B893-B568BBEF66F4}" srcOrd="0" destOrd="0" parTransId="{F2CA19BD-2843-43D8-BB8C-62719972781C}" sibTransId="{11B7CDA5-308E-4E00-975B-D8383131A8E9}"/>
    <dgm:cxn modelId="{1CBB8CF9-3909-4C94-A0E4-37657CF95A50}" type="presOf" srcId="{F26967E4-F8E3-4447-8092-8FC78F030377}" destId="{0212D4DD-F4CF-4DF0-BFF0-5BB29FE1A937}" srcOrd="0" destOrd="0" presId="urn:microsoft.com/office/officeart/2005/8/layout/hProcess7"/>
    <dgm:cxn modelId="{30829E65-7945-4091-B79B-807366CBD9A8}" srcId="{5A8B1AC8-5BFF-44AD-9A4D-98A189972961}" destId="{682CFE30-2CD6-4A52-8E3D-8B02CA11D3D6}" srcOrd="2" destOrd="0" parTransId="{9ADCED79-8729-4E83-A44D-AC4F96ED00C6}" sibTransId="{12AE23F5-D26B-4D19-8BA5-BC98EA878E64}"/>
    <dgm:cxn modelId="{8C028D64-0435-4454-9B3E-0BE5E22E82EF}" srcId="{682CFE30-2CD6-4A52-8E3D-8B02CA11D3D6}" destId="{F26967E4-F8E3-4447-8092-8FC78F030377}" srcOrd="0" destOrd="0" parTransId="{EE3A7668-F915-4822-B8F5-89613D218170}" sibTransId="{6FD4B745-B8DA-4329-B01D-73EC9054AA14}"/>
    <dgm:cxn modelId="{D890FA3D-A749-4926-AF20-F7723C7B742F}" type="presOf" srcId="{50E5C697-B60C-4A1B-B893-B568BBEF66F4}" destId="{3F8359CB-A658-426F-AC92-071DAF2ED96C}" srcOrd="0" destOrd="0" presId="urn:microsoft.com/office/officeart/2005/8/layout/hProcess7"/>
    <dgm:cxn modelId="{32BDEBD6-3C9C-4F8C-8304-2B05EE31B926}" type="presOf" srcId="{82CB323E-BE20-4130-926C-3DFAD94826F5}" destId="{13BB9CEE-6508-4105-BDF2-3838E43521C9}" srcOrd="0" destOrd="0" presId="urn:microsoft.com/office/officeart/2005/8/layout/hProcess7"/>
    <dgm:cxn modelId="{953C5B12-80F7-4EA7-B45F-249BD5C25020}" type="presOf" srcId="{82CB323E-BE20-4130-926C-3DFAD94826F5}" destId="{3FC4F9E4-A314-4203-B70D-9422CB03295B}" srcOrd="1" destOrd="0" presId="urn:microsoft.com/office/officeart/2005/8/layout/hProcess7"/>
    <dgm:cxn modelId="{B591C1D6-3FD1-40D7-863E-701334544C1A}" type="presOf" srcId="{BCD35200-DD11-4008-831C-61ECE709787B}" destId="{C3BE5565-F95D-4347-AA66-8B17967A50C3}" srcOrd="1" destOrd="0" presId="urn:microsoft.com/office/officeart/2005/8/layout/hProcess7"/>
    <dgm:cxn modelId="{8037F6C5-F7B9-4ABB-851C-AEEF4FF8A6B3}" type="presOf" srcId="{682CFE30-2CD6-4A52-8E3D-8B02CA11D3D6}" destId="{7A372D4C-3458-46A7-9FAC-F1EAABBD0B4F}" srcOrd="0" destOrd="0" presId="urn:microsoft.com/office/officeart/2005/8/layout/hProcess7"/>
    <dgm:cxn modelId="{CF944716-4408-47D3-94CD-C5D01A47143F}" type="presOf" srcId="{682CFE30-2CD6-4A52-8E3D-8B02CA11D3D6}" destId="{7F765ABB-F91E-4D25-9A4E-CBDB56255A5B}" srcOrd="1" destOrd="0" presId="urn:microsoft.com/office/officeart/2005/8/layout/hProcess7"/>
    <dgm:cxn modelId="{1FC55326-84B1-490A-A7C0-C2C72231636D}" srcId="{5A8B1AC8-5BFF-44AD-9A4D-98A189972961}" destId="{BCD35200-DD11-4008-831C-61ECE709787B}" srcOrd="0" destOrd="0" parTransId="{C627F133-4423-4147-ABE9-240FDAF217BD}" sibTransId="{5615AE90-5F9C-4354-A7D4-B2EACF537614}"/>
    <dgm:cxn modelId="{0F1EB8B9-21C9-449A-826B-EF1286265D27}" type="presOf" srcId="{79C58AA3-D563-4EAB-A745-CCB533633058}" destId="{0034FF0B-A467-473C-B0B6-04C3F85320BA}" srcOrd="0" destOrd="0" presId="urn:microsoft.com/office/officeart/2005/8/layout/hProcess7"/>
    <dgm:cxn modelId="{4E4FC20C-F3DA-40C1-A3E2-4672C9ADA1A7}" srcId="{82CB323E-BE20-4130-926C-3DFAD94826F5}" destId="{79C58AA3-D563-4EAB-A745-CCB533633058}" srcOrd="0" destOrd="0" parTransId="{35F7C21D-CBB8-4AC1-AB40-84B2642F3455}" sibTransId="{0DF74182-AB62-4930-85FE-2E26D7F1BC01}"/>
    <dgm:cxn modelId="{5092D308-2273-4162-88FB-5632BA945A70}" type="presOf" srcId="{5A8B1AC8-5BFF-44AD-9A4D-98A189972961}" destId="{EB90B77B-7AB5-4DA7-84A7-034E096F431F}" srcOrd="0" destOrd="0" presId="urn:microsoft.com/office/officeart/2005/8/layout/hProcess7"/>
    <dgm:cxn modelId="{B8472D1B-D11E-4024-89B4-950122196A1A}" type="presParOf" srcId="{EB90B77B-7AB5-4DA7-84A7-034E096F431F}" destId="{9DC11C76-3693-4E7C-824C-3F1CE80F49F6}" srcOrd="0" destOrd="0" presId="urn:microsoft.com/office/officeart/2005/8/layout/hProcess7"/>
    <dgm:cxn modelId="{56D47059-3574-4FE0-8E1B-74DF2D410E8A}" type="presParOf" srcId="{9DC11C76-3693-4E7C-824C-3F1CE80F49F6}" destId="{8B084C84-BDF0-44F7-B672-66335469C841}" srcOrd="0" destOrd="0" presId="urn:microsoft.com/office/officeart/2005/8/layout/hProcess7"/>
    <dgm:cxn modelId="{3768931B-4F4C-41CA-9580-92D8408883C4}" type="presParOf" srcId="{9DC11C76-3693-4E7C-824C-3F1CE80F49F6}" destId="{C3BE5565-F95D-4347-AA66-8B17967A50C3}" srcOrd="1" destOrd="0" presId="urn:microsoft.com/office/officeart/2005/8/layout/hProcess7"/>
    <dgm:cxn modelId="{51A26F4D-E467-441F-8DC6-0B39DD49D5A0}" type="presParOf" srcId="{9DC11C76-3693-4E7C-824C-3F1CE80F49F6}" destId="{3F8359CB-A658-426F-AC92-071DAF2ED96C}" srcOrd="2" destOrd="0" presId="urn:microsoft.com/office/officeart/2005/8/layout/hProcess7"/>
    <dgm:cxn modelId="{5364EF32-461C-4781-9C25-ACC55EA186FB}" type="presParOf" srcId="{EB90B77B-7AB5-4DA7-84A7-034E096F431F}" destId="{286AD65B-5944-41A2-AD48-C167B65071C2}" srcOrd="1" destOrd="0" presId="urn:microsoft.com/office/officeart/2005/8/layout/hProcess7"/>
    <dgm:cxn modelId="{7859E569-7721-45EB-9267-269C13AECBDF}" type="presParOf" srcId="{EB90B77B-7AB5-4DA7-84A7-034E096F431F}" destId="{E180679C-AD4F-47B7-948E-DE34BD7C3BAA}" srcOrd="2" destOrd="0" presId="urn:microsoft.com/office/officeart/2005/8/layout/hProcess7"/>
    <dgm:cxn modelId="{8FD52124-3186-4A01-97C9-811D1C5044C2}" type="presParOf" srcId="{E180679C-AD4F-47B7-948E-DE34BD7C3BAA}" destId="{6EA3244A-66F6-4069-B5FA-A4FEA5CA2DFA}" srcOrd="0" destOrd="0" presId="urn:microsoft.com/office/officeart/2005/8/layout/hProcess7"/>
    <dgm:cxn modelId="{32D65F66-F16D-4729-94FF-60DFBAD34C3B}" type="presParOf" srcId="{E180679C-AD4F-47B7-948E-DE34BD7C3BAA}" destId="{FCD09AE5-E331-4C60-9244-2ED9DFA6283D}" srcOrd="1" destOrd="0" presId="urn:microsoft.com/office/officeart/2005/8/layout/hProcess7"/>
    <dgm:cxn modelId="{981F228A-8FB2-4CD0-9CFB-31D90A992705}" type="presParOf" srcId="{E180679C-AD4F-47B7-948E-DE34BD7C3BAA}" destId="{8F53326B-56CE-40A3-889D-C1A2FD2A660F}" srcOrd="2" destOrd="0" presId="urn:microsoft.com/office/officeart/2005/8/layout/hProcess7"/>
    <dgm:cxn modelId="{8474818E-6F62-4AFA-A8E8-5F15E08E2ED6}" type="presParOf" srcId="{EB90B77B-7AB5-4DA7-84A7-034E096F431F}" destId="{DFF68B67-3149-4AD9-BB67-50BE055F048B}" srcOrd="3" destOrd="0" presId="urn:microsoft.com/office/officeart/2005/8/layout/hProcess7"/>
    <dgm:cxn modelId="{B2FCD1E8-4314-41AF-8E83-CE442C96785F}" type="presParOf" srcId="{EB90B77B-7AB5-4DA7-84A7-034E096F431F}" destId="{52DC364F-30D8-4C97-854A-0E7E5D2B878E}" srcOrd="4" destOrd="0" presId="urn:microsoft.com/office/officeart/2005/8/layout/hProcess7"/>
    <dgm:cxn modelId="{98F24BE4-1157-4BBD-8E42-7DA26A8AED83}" type="presParOf" srcId="{52DC364F-30D8-4C97-854A-0E7E5D2B878E}" destId="{13BB9CEE-6508-4105-BDF2-3838E43521C9}" srcOrd="0" destOrd="0" presId="urn:microsoft.com/office/officeart/2005/8/layout/hProcess7"/>
    <dgm:cxn modelId="{AD5D6CD7-D9AB-4BDA-9E31-91DA8D488EE4}" type="presParOf" srcId="{52DC364F-30D8-4C97-854A-0E7E5D2B878E}" destId="{3FC4F9E4-A314-4203-B70D-9422CB03295B}" srcOrd="1" destOrd="0" presId="urn:microsoft.com/office/officeart/2005/8/layout/hProcess7"/>
    <dgm:cxn modelId="{EE9D7CCE-B434-401C-A690-DA1EBAACA3D1}" type="presParOf" srcId="{52DC364F-30D8-4C97-854A-0E7E5D2B878E}" destId="{0034FF0B-A467-473C-B0B6-04C3F85320BA}" srcOrd="2" destOrd="0" presId="urn:microsoft.com/office/officeart/2005/8/layout/hProcess7"/>
    <dgm:cxn modelId="{74D2C0C3-13C2-438F-B6BD-8D8D4124B6D5}" type="presParOf" srcId="{EB90B77B-7AB5-4DA7-84A7-034E096F431F}" destId="{7A097880-47A6-4CE0-92B3-D1EDF9048804}" srcOrd="5" destOrd="0" presId="urn:microsoft.com/office/officeart/2005/8/layout/hProcess7"/>
    <dgm:cxn modelId="{5EBD6A89-5F1A-4A62-A6A0-65F56F3738EF}" type="presParOf" srcId="{EB90B77B-7AB5-4DA7-84A7-034E096F431F}" destId="{B8BA42BC-521B-4E0D-B438-D6A14E2D6AF6}" srcOrd="6" destOrd="0" presId="urn:microsoft.com/office/officeart/2005/8/layout/hProcess7"/>
    <dgm:cxn modelId="{F99AAFA6-9D51-4670-BDEA-26B6F6FC7D2B}" type="presParOf" srcId="{B8BA42BC-521B-4E0D-B438-D6A14E2D6AF6}" destId="{516142BE-7B70-4AC4-876E-974FE6F7F76C}" srcOrd="0" destOrd="0" presId="urn:microsoft.com/office/officeart/2005/8/layout/hProcess7"/>
    <dgm:cxn modelId="{C3654791-B430-45F4-A27C-AAD0B5E5B010}" type="presParOf" srcId="{B8BA42BC-521B-4E0D-B438-D6A14E2D6AF6}" destId="{8BEBB9FE-34AE-4579-85D6-EAE4CA8764A3}" srcOrd="1" destOrd="0" presId="urn:microsoft.com/office/officeart/2005/8/layout/hProcess7"/>
    <dgm:cxn modelId="{5F899AC5-6247-4C80-8E46-E14864A3EA33}" type="presParOf" srcId="{B8BA42BC-521B-4E0D-B438-D6A14E2D6AF6}" destId="{C4F2D5FD-27B9-4397-A960-78ECF8E546A8}" srcOrd="2" destOrd="0" presId="urn:microsoft.com/office/officeart/2005/8/layout/hProcess7"/>
    <dgm:cxn modelId="{2CB4038E-EAC4-4316-9BB7-4A5E0A9943AE}" type="presParOf" srcId="{EB90B77B-7AB5-4DA7-84A7-034E096F431F}" destId="{0F994E5C-4552-4E8E-9166-B917AD934344}" srcOrd="7" destOrd="0" presId="urn:microsoft.com/office/officeart/2005/8/layout/hProcess7"/>
    <dgm:cxn modelId="{6E23ADFF-4E54-4E02-9CF8-30B4570EDE6B}" type="presParOf" srcId="{EB90B77B-7AB5-4DA7-84A7-034E096F431F}" destId="{511BA2DF-02BC-4585-8812-ADEE30F62E12}" srcOrd="8" destOrd="0" presId="urn:microsoft.com/office/officeart/2005/8/layout/hProcess7"/>
    <dgm:cxn modelId="{D8428270-75A7-404A-A65C-DB4ADE2ED701}" type="presParOf" srcId="{511BA2DF-02BC-4585-8812-ADEE30F62E12}" destId="{7A372D4C-3458-46A7-9FAC-F1EAABBD0B4F}" srcOrd="0" destOrd="0" presId="urn:microsoft.com/office/officeart/2005/8/layout/hProcess7"/>
    <dgm:cxn modelId="{47F55D82-5BEE-4D70-BDB0-BAE1583CD7A4}" type="presParOf" srcId="{511BA2DF-02BC-4585-8812-ADEE30F62E12}" destId="{7F765ABB-F91E-4D25-9A4E-CBDB56255A5B}" srcOrd="1" destOrd="0" presId="urn:microsoft.com/office/officeart/2005/8/layout/hProcess7"/>
    <dgm:cxn modelId="{112A84DA-D895-4F4E-AC42-671B266C6BD9}" type="presParOf" srcId="{511BA2DF-02BC-4585-8812-ADEE30F62E12}" destId="{0212D4DD-F4CF-4DF0-BFF0-5BB29FE1A93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36DF4E-DD2B-41B4-9314-00340340FAEE}" type="doc">
      <dgm:prSet loTypeId="urn:microsoft.com/office/officeart/2005/8/layout/process1" loCatId="process" qsTypeId="urn:microsoft.com/office/officeart/2005/8/quickstyle/simple3" qsCatId="simple" csTypeId="urn:microsoft.com/office/officeart/2005/8/colors/colorful1" csCatId="colorful" phldr="1"/>
      <dgm:spPr/>
    </dgm:pt>
    <dgm:pt modelId="{59B1C404-C150-4A28-8DEC-CCBBA77AEBD2}">
      <dgm:prSet phldrT="[Текст]"/>
      <dgm:spPr/>
      <dgm:t>
        <a:bodyPr/>
        <a:lstStyle/>
        <a:p>
          <a:r>
            <a:rPr lang="ru-RU" dirty="0" err="1" smtClean="0"/>
            <a:t>Назвіть</a:t>
          </a:r>
          <a:r>
            <a:rPr lang="ru-RU" dirty="0" smtClean="0"/>
            <a:t> «</a:t>
          </a:r>
          <a:r>
            <a:rPr lang="ru-RU" dirty="0" err="1" smtClean="0"/>
            <a:t>сусідів</a:t>
          </a:r>
          <a:r>
            <a:rPr lang="ru-RU" dirty="0" smtClean="0"/>
            <a:t>» числа 3. </a:t>
          </a:r>
          <a:endParaRPr lang="ru-RU" dirty="0"/>
        </a:p>
      </dgm:t>
    </dgm:pt>
    <dgm:pt modelId="{06F45A4B-EDF3-4618-9A87-F6533AB9C44F}" type="parTrans" cxnId="{335753C1-CBD6-4873-B9B3-63707B5E3FAE}">
      <dgm:prSet/>
      <dgm:spPr/>
      <dgm:t>
        <a:bodyPr/>
        <a:lstStyle/>
        <a:p>
          <a:endParaRPr lang="ru-RU"/>
        </a:p>
      </dgm:t>
    </dgm:pt>
    <dgm:pt modelId="{EE061FF4-5C49-41FA-B90B-F23CEE526FB0}" type="sibTrans" cxnId="{335753C1-CBD6-4873-B9B3-63707B5E3FAE}">
      <dgm:prSet/>
      <dgm:spPr/>
      <dgm:t>
        <a:bodyPr/>
        <a:lstStyle/>
        <a:p>
          <a:endParaRPr lang="ru-RU"/>
        </a:p>
      </dgm:t>
    </dgm:pt>
    <dgm:pt modelId="{C2E4FC71-095C-43DB-AD0E-88C2EC3E6F74}">
      <dgm:prSet phldrT="[Текст]"/>
      <dgm:spPr/>
      <dgm:t>
        <a:bodyPr/>
        <a:lstStyle/>
        <a:p>
          <a:r>
            <a:rPr lang="ru-RU" dirty="0" smtClean="0"/>
            <a:t>Яке число </a:t>
          </a:r>
          <a:r>
            <a:rPr lang="ru-RU" dirty="0" err="1" smtClean="0"/>
            <a:t>наступне</a:t>
          </a:r>
          <a:r>
            <a:rPr lang="ru-RU" dirty="0" smtClean="0"/>
            <a:t> за числом 5? </a:t>
          </a:r>
          <a:endParaRPr lang="ru-RU" dirty="0"/>
        </a:p>
      </dgm:t>
    </dgm:pt>
    <dgm:pt modelId="{2CE19E1A-A686-490B-BB25-C5F3A22F1978}" type="parTrans" cxnId="{1A76D359-3ADE-40CD-9089-496DAFEA3F78}">
      <dgm:prSet/>
      <dgm:spPr/>
      <dgm:t>
        <a:bodyPr/>
        <a:lstStyle/>
        <a:p>
          <a:endParaRPr lang="ru-RU"/>
        </a:p>
      </dgm:t>
    </dgm:pt>
    <dgm:pt modelId="{97D33B29-CF88-44E3-96F1-A9518160C28D}" type="sibTrans" cxnId="{1A76D359-3ADE-40CD-9089-496DAFEA3F78}">
      <dgm:prSet/>
      <dgm:spPr/>
      <dgm:t>
        <a:bodyPr/>
        <a:lstStyle/>
        <a:p>
          <a:endParaRPr lang="ru-RU"/>
        </a:p>
      </dgm:t>
    </dgm:pt>
    <dgm:pt modelId="{F70B1EE7-6803-49C1-AC7F-2E7620FF10D6}">
      <dgm:prSet phldrT="[Текст]"/>
      <dgm:spPr/>
      <dgm:t>
        <a:bodyPr/>
        <a:lstStyle/>
        <a:p>
          <a:r>
            <a:rPr lang="ru-RU" dirty="0" smtClean="0"/>
            <a:t>Яке число </a:t>
          </a:r>
          <a:r>
            <a:rPr lang="ru-RU" dirty="0" err="1" smtClean="0"/>
            <a:t>передує</a:t>
          </a:r>
          <a:r>
            <a:rPr lang="ru-RU" dirty="0" smtClean="0"/>
            <a:t> числу 2? Числу 6? </a:t>
          </a:r>
          <a:endParaRPr lang="ru-RU" dirty="0"/>
        </a:p>
      </dgm:t>
    </dgm:pt>
    <dgm:pt modelId="{2AB922F0-3623-443A-8F8C-C9DA8D41A2AD}" type="parTrans" cxnId="{7DAE3458-126B-497E-A81B-ADE5B8282B57}">
      <dgm:prSet/>
      <dgm:spPr/>
      <dgm:t>
        <a:bodyPr/>
        <a:lstStyle/>
        <a:p>
          <a:endParaRPr lang="ru-RU"/>
        </a:p>
      </dgm:t>
    </dgm:pt>
    <dgm:pt modelId="{691515EC-925A-4579-A5C5-D2DE289D6681}" type="sibTrans" cxnId="{7DAE3458-126B-497E-A81B-ADE5B8282B57}">
      <dgm:prSet/>
      <dgm:spPr/>
      <dgm:t>
        <a:bodyPr/>
        <a:lstStyle/>
        <a:p>
          <a:endParaRPr lang="ru-RU"/>
        </a:p>
      </dgm:t>
    </dgm:pt>
    <dgm:pt modelId="{8F10B4D9-CAAD-4918-BBDB-D59A8A1CD895}">
      <dgm:prSet phldrT="[Текст]"/>
      <dgm:spPr/>
      <dgm:t>
        <a:bodyPr/>
        <a:lstStyle/>
        <a:p>
          <a:r>
            <a:rPr lang="ru-RU" dirty="0" err="1" smtClean="0"/>
            <a:t>Який</a:t>
          </a:r>
          <a:r>
            <a:rPr lang="ru-RU" dirty="0" smtClean="0"/>
            <a:t> </a:t>
          </a:r>
          <a:r>
            <a:rPr lang="ru-RU" dirty="0" err="1" smtClean="0"/>
            <a:t>новий</a:t>
          </a:r>
          <a:r>
            <a:rPr lang="ru-RU" dirty="0" smtClean="0"/>
            <a:t> </a:t>
          </a:r>
          <a:r>
            <a:rPr lang="ru-RU" dirty="0" err="1" smtClean="0"/>
            <a:t>пасажир</a:t>
          </a:r>
          <a:r>
            <a:rPr lang="ru-RU" dirty="0" smtClean="0"/>
            <a:t> у </a:t>
          </a:r>
          <a:r>
            <a:rPr lang="ru-RU" dirty="0" err="1" smtClean="0"/>
            <a:t>потязі</a:t>
          </a:r>
          <a:r>
            <a:rPr lang="ru-RU" dirty="0" smtClean="0"/>
            <a:t>? </a:t>
          </a:r>
          <a:endParaRPr lang="ru-RU" dirty="0"/>
        </a:p>
      </dgm:t>
    </dgm:pt>
    <dgm:pt modelId="{1EE776AE-AFA7-416B-8E8D-5C609FBD7FDF}" type="parTrans" cxnId="{F0421388-6947-44E6-A0FD-BFFB7E9DAAAD}">
      <dgm:prSet/>
      <dgm:spPr/>
      <dgm:t>
        <a:bodyPr/>
        <a:lstStyle/>
        <a:p>
          <a:endParaRPr lang="ru-RU"/>
        </a:p>
      </dgm:t>
    </dgm:pt>
    <dgm:pt modelId="{0ABAA841-F3FD-4093-A72A-69BAE29B57A2}" type="sibTrans" cxnId="{F0421388-6947-44E6-A0FD-BFFB7E9DAAAD}">
      <dgm:prSet/>
      <dgm:spPr/>
      <dgm:t>
        <a:bodyPr/>
        <a:lstStyle/>
        <a:p>
          <a:endParaRPr lang="ru-RU"/>
        </a:p>
      </dgm:t>
    </dgm:pt>
    <dgm:pt modelId="{9A217DE5-60B0-4A69-95F4-F805BB34E3E5}" type="pres">
      <dgm:prSet presAssocID="{4836DF4E-DD2B-41B4-9314-00340340FAEE}" presName="Name0" presStyleCnt="0">
        <dgm:presLayoutVars>
          <dgm:dir/>
          <dgm:resizeHandles val="exact"/>
        </dgm:presLayoutVars>
      </dgm:prSet>
      <dgm:spPr/>
    </dgm:pt>
    <dgm:pt modelId="{D1F17D93-2901-4212-BC1F-AD1517210D37}" type="pres">
      <dgm:prSet presAssocID="{59B1C404-C150-4A28-8DEC-CCBBA77AEBD2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81BC08E-0E6C-48A7-90BF-1306A5A359E4}" type="pres">
      <dgm:prSet presAssocID="{EE061FF4-5C49-41FA-B90B-F23CEE526FB0}" presName="sibTrans" presStyleLbl="sibTrans2D1" presStyleIdx="0" presStyleCnt="3"/>
      <dgm:spPr/>
    </dgm:pt>
    <dgm:pt modelId="{3EB21FB1-7762-499F-AE1B-41416F13DADA}" type="pres">
      <dgm:prSet presAssocID="{EE061FF4-5C49-41FA-B90B-F23CEE526FB0}" presName="connectorText" presStyleLbl="sibTrans2D1" presStyleIdx="0" presStyleCnt="3"/>
      <dgm:spPr/>
    </dgm:pt>
    <dgm:pt modelId="{96CC6B15-4298-470C-8E4A-A34BC593F40B}" type="pres">
      <dgm:prSet presAssocID="{C2E4FC71-095C-43DB-AD0E-88C2EC3E6F74}" presName="node" presStyleLbl="node1" presStyleIdx="1" presStyleCnt="4">
        <dgm:presLayoutVars>
          <dgm:bulletEnabled val="1"/>
        </dgm:presLayoutVars>
      </dgm:prSet>
      <dgm:spPr/>
    </dgm:pt>
    <dgm:pt modelId="{43F81D99-C7C6-455A-AE70-23EBAC543F5E}" type="pres">
      <dgm:prSet presAssocID="{97D33B29-CF88-44E3-96F1-A9518160C28D}" presName="sibTrans" presStyleLbl="sibTrans2D1" presStyleIdx="1" presStyleCnt="3"/>
      <dgm:spPr/>
    </dgm:pt>
    <dgm:pt modelId="{A4FF22B4-7A38-42FA-9673-B3258EBA6B5A}" type="pres">
      <dgm:prSet presAssocID="{97D33B29-CF88-44E3-96F1-A9518160C28D}" presName="connectorText" presStyleLbl="sibTrans2D1" presStyleIdx="1" presStyleCnt="3"/>
      <dgm:spPr/>
    </dgm:pt>
    <dgm:pt modelId="{7D3104D1-B3A3-47CE-BA80-E1B13964A45A}" type="pres">
      <dgm:prSet presAssocID="{F70B1EE7-6803-49C1-AC7F-2E7620FF10D6}" presName="node" presStyleLbl="node1" presStyleIdx="2" presStyleCnt="4">
        <dgm:presLayoutVars>
          <dgm:bulletEnabled val="1"/>
        </dgm:presLayoutVars>
      </dgm:prSet>
      <dgm:spPr/>
    </dgm:pt>
    <dgm:pt modelId="{1120638E-648E-46CA-8C43-9DE3180AA05D}" type="pres">
      <dgm:prSet presAssocID="{691515EC-925A-4579-A5C5-D2DE289D6681}" presName="sibTrans" presStyleLbl="sibTrans2D1" presStyleIdx="2" presStyleCnt="3"/>
      <dgm:spPr/>
    </dgm:pt>
    <dgm:pt modelId="{4C949369-68C0-42A8-8AF9-FACC3C2AA27F}" type="pres">
      <dgm:prSet presAssocID="{691515EC-925A-4579-A5C5-D2DE289D6681}" presName="connectorText" presStyleLbl="sibTrans2D1" presStyleIdx="2" presStyleCnt="3"/>
      <dgm:spPr/>
    </dgm:pt>
    <dgm:pt modelId="{B00DA830-B2A4-46A8-ACC0-D9F3395B729E}" type="pres">
      <dgm:prSet presAssocID="{8F10B4D9-CAAD-4918-BBDB-D59A8A1CD895}" presName="node" presStyleLbl="node1" presStyleIdx="3" presStyleCnt="4">
        <dgm:presLayoutVars>
          <dgm:bulletEnabled val="1"/>
        </dgm:presLayoutVars>
      </dgm:prSet>
      <dgm:spPr/>
    </dgm:pt>
  </dgm:ptLst>
  <dgm:cxnLst>
    <dgm:cxn modelId="{29712F38-46F3-4AF9-9ADD-2DCCE0C73883}" type="presOf" srcId="{C2E4FC71-095C-43DB-AD0E-88C2EC3E6F74}" destId="{96CC6B15-4298-470C-8E4A-A34BC593F40B}" srcOrd="0" destOrd="0" presId="urn:microsoft.com/office/officeart/2005/8/layout/process1"/>
    <dgm:cxn modelId="{C30A5FFB-575F-4CE4-800A-D1BB743FF3FE}" type="presOf" srcId="{691515EC-925A-4579-A5C5-D2DE289D6681}" destId="{4C949369-68C0-42A8-8AF9-FACC3C2AA27F}" srcOrd="1" destOrd="0" presId="urn:microsoft.com/office/officeart/2005/8/layout/process1"/>
    <dgm:cxn modelId="{F0D3EE8A-65E0-4FE0-A730-E4E43F8EB123}" type="presOf" srcId="{691515EC-925A-4579-A5C5-D2DE289D6681}" destId="{1120638E-648E-46CA-8C43-9DE3180AA05D}" srcOrd="0" destOrd="0" presId="urn:microsoft.com/office/officeart/2005/8/layout/process1"/>
    <dgm:cxn modelId="{335753C1-CBD6-4873-B9B3-63707B5E3FAE}" srcId="{4836DF4E-DD2B-41B4-9314-00340340FAEE}" destId="{59B1C404-C150-4A28-8DEC-CCBBA77AEBD2}" srcOrd="0" destOrd="0" parTransId="{06F45A4B-EDF3-4618-9A87-F6533AB9C44F}" sibTransId="{EE061FF4-5C49-41FA-B90B-F23CEE526FB0}"/>
    <dgm:cxn modelId="{F6EC2EB6-ABCD-4F8F-AB97-0CF6B0D98C49}" type="presOf" srcId="{EE061FF4-5C49-41FA-B90B-F23CEE526FB0}" destId="{B81BC08E-0E6C-48A7-90BF-1306A5A359E4}" srcOrd="0" destOrd="0" presId="urn:microsoft.com/office/officeart/2005/8/layout/process1"/>
    <dgm:cxn modelId="{1A76D359-3ADE-40CD-9089-496DAFEA3F78}" srcId="{4836DF4E-DD2B-41B4-9314-00340340FAEE}" destId="{C2E4FC71-095C-43DB-AD0E-88C2EC3E6F74}" srcOrd="1" destOrd="0" parTransId="{2CE19E1A-A686-490B-BB25-C5F3A22F1978}" sibTransId="{97D33B29-CF88-44E3-96F1-A9518160C28D}"/>
    <dgm:cxn modelId="{06F1FCFB-EB5B-41E5-B4AD-5A898B3E378B}" type="presOf" srcId="{F70B1EE7-6803-49C1-AC7F-2E7620FF10D6}" destId="{7D3104D1-B3A3-47CE-BA80-E1B13964A45A}" srcOrd="0" destOrd="0" presId="urn:microsoft.com/office/officeart/2005/8/layout/process1"/>
    <dgm:cxn modelId="{E1C61422-51B6-494C-AED3-B60D438E32A5}" type="presOf" srcId="{4836DF4E-DD2B-41B4-9314-00340340FAEE}" destId="{9A217DE5-60B0-4A69-95F4-F805BB34E3E5}" srcOrd="0" destOrd="0" presId="urn:microsoft.com/office/officeart/2005/8/layout/process1"/>
    <dgm:cxn modelId="{91331017-384C-4A3A-BD29-D81C1F78D371}" type="presOf" srcId="{59B1C404-C150-4A28-8DEC-CCBBA77AEBD2}" destId="{D1F17D93-2901-4212-BC1F-AD1517210D37}" srcOrd="0" destOrd="0" presId="urn:microsoft.com/office/officeart/2005/8/layout/process1"/>
    <dgm:cxn modelId="{7DAE3458-126B-497E-A81B-ADE5B8282B57}" srcId="{4836DF4E-DD2B-41B4-9314-00340340FAEE}" destId="{F70B1EE7-6803-49C1-AC7F-2E7620FF10D6}" srcOrd="2" destOrd="0" parTransId="{2AB922F0-3623-443A-8F8C-C9DA8D41A2AD}" sibTransId="{691515EC-925A-4579-A5C5-D2DE289D6681}"/>
    <dgm:cxn modelId="{58011ADE-0802-48B8-A80F-8FC744AA33FA}" type="presOf" srcId="{97D33B29-CF88-44E3-96F1-A9518160C28D}" destId="{43F81D99-C7C6-455A-AE70-23EBAC543F5E}" srcOrd="0" destOrd="0" presId="urn:microsoft.com/office/officeart/2005/8/layout/process1"/>
    <dgm:cxn modelId="{F0421388-6947-44E6-A0FD-BFFB7E9DAAAD}" srcId="{4836DF4E-DD2B-41B4-9314-00340340FAEE}" destId="{8F10B4D9-CAAD-4918-BBDB-D59A8A1CD895}" srcOrd="3" destOrd="0" parTransId="{1EE776AE-AFA7-416B-8E8D-5C609FBD7FDF}" sibTransId="{0ABAA841-F3FD-4093-A72A-69BAE29B57A2}"/>
    <dgm:cxn modelId="{80169EA7-4EB6-4532-8CBF-862AF04EE644}" type="presOf" srcId="{8F10B4D9-CAAD-4918-BBDB-D59A8A1CD895}" destId="{B00DA830-B2A4-46A8-ACC0-D9F3395B729E}" srcOrd="0" destOrd="0" presId="urn:microsoft.com/office/officeart/2005/8/layout/process1"/>
    <dgm:cxn modelId="{C1A21DD7-3995-4C4A-91A7-E381F02FCF0A}" type="presOf" srcId="{EE061FF4-5C49-41FA-B90B-F23CEE526FB0}" destId="{3EB21FB1-7762-499F-AE1B-41416F13DADA}" srcOrd="1" destOrd="0" presId="urn:microsoft.com/office/officeart/2005/8/layout/process1"/>
    <dgm:cxn modelId="{4AA34E87-9EEB-4A79-9A99-E90E7F301125}" type="presOf" srcId="{97D33B29-CF88-44E3-96F1-A9518160C28D}" destId="{A4FF22B4-7A38-42FA-9673-B3258EBA6B5A}" srcOrd="1" destOrd="0" presId="urn:microsoft.com/office/officeart/2005/8/layout/process1"/>
    <dgm:cxn modelId="{8E888CB6-ABF7-4C87-B971-9BF61E640156}" type="presParOf" srcId="{9A217DE5-60B0-4A69-95F4-F805BB34E3E5}" destId="{D1F17D93-2901-4212-BC1F-AD1517210D37}" srcOrd="0" destOrd="0" presId="urn:microsoft.com/office/officeart/2005/8/layout/process1"/>
    <dgm:cxn modelId="{9936618E-551D-4D2D-9F13-F01947260E2C}" type="presParOf" srcId="{9A217DE5-60B0-4A69-95F4-F805BB34E3E5}" destId="{B81BC08E-0E6C-48A7-90BF-1306A5A359E4}" srcOrd="1" destOrd="0" presId="urn:microsoft.com/office/officeart/2005/8/layout/process1"/>
    <dgm:cxn modelId="{A7B2667D-610A-4D55-BD88-CA8CEF21D254}" type="presParOf" srcId="{B81BC08E-0E6C-48A7-90BF-1306A5A359E4}" destId="{3EB21FB1-7762-499F-AE1B-41416F13DADA}" srcOrd="0" destOrd="0" presId="urn:microsoft.com/office/officeart/2005/8/layout/process1"/>
    <dgm:cxn modelId="{923C8D73-AA9F-4E24-917E-1212FC8F5DDF}" type="presParOf" srcId="{9A217DE5-60B0-4A69-95F4-F805BB34E3E5}" destId="{96CC6B15-4298-470C-8E4A-A34BC593F40B}" srcOrd="2" destOrd="0" presId="urn:microsoft.com/office/officeart/2005/8/layout/process1"/>
    <dgm:cxn modelId="{D7D8DCD5-FB9B-4B08-8E98-0EA623A3F9FF}" type="presParOf" srcId="{9A217DE5-60B0-4A69-95F4-F805BB34E3E5}" destId="{43F81D99-C7C6-455A-AE70-23EBAC543F5E}" srcOrd="3" destOrd="0" presId="urn:microsoft.com/office/officeart/2005/8/layout/process1"/>
    <dgm:cxn modelId="{B9F34A12-92B7-4227-B038-6293EBB5DA2A}" type="presParOf" srcId="{43F81D99-C7C6-455A-AE70-23EBAC543F5E}" destId="{A4FF22B4-7A38-42FA-9673-B3258EBA6B5A}" srcOrd="0" destOrd="0" presId="urn:microsoft.com/office/officeart/2005/8/layout/process1"/>
    <dgm:cxn modelId="{2B0C3F26-D95E-4949-AE3E-2735CA973A9E}" type="presParOf" srcId="{9A217DE5-60B0-4A69-95F4-F805BB34E3E5}" destId="{7D3104D1-B3A3-47CE-BA80-E1B13964A45A}" srcOrd="4" destOrd="0" presId="urn:microsoft.com/office/officeart/2005/8/layout/process1"/>
    <dgm:cxn modelId="{B1D822CF-D21B-4E18-A2CC-7DB0A6B12126}" type="presParOf" srcId="{9A217DE5-60B0-4A69-95F4-F805BB34E3E5}" destId="{1120638E-648E-46CA-8C43-9DE3180AA05D}" srcOrd="5" destOrd="0" presId="urn:microsoft.com/office/officeart/2005/8/layout/process1"/>
    <dgm:cxn modelId="{EE358B57-1CCD-441C-A878-726404AD386B}" type="presParOf" srcId="{1120638E-648E-46CA-8C43-9DE3180AA05D}" destId="{4C949369-68C0-42A8-8AF9-FACC3C2AA27F}" srcOrd="0" destOrd="0" presId="urn:microsoft.com/office/officeart/2005/8/layout/process1"/>
    <dgm:cxn modelId="{F0D9ED93-F139-4A3A-BA2F-5D87DE021F9B}" type="presParOf" srcId="{9A217DE5-60B0-4A69-95F4-F805BB34E3E5}" destId="{B00DA830-B2A4-46A8-ACC0-D9F3395B729E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7D7E58-EA16-488D-AF9A-6E59EE13B8E4}" type="doc">
      <dgm:prSet loTypeId="urn:microsoft.com/office/officeart/2008/layout/PictureStrips" loCatId="list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7280A780-9335-4D5B-BE9D-37194E828936}">
      <dgm:prSet phldrT="[Текст]"/>
      <dgm:spPr/>
      <dgm:t>
        <a:bodyPr/>
        <a:lstStyle/>
        <a:p>
          <a:r>
            <a:rPr lang="ru-RU" dirty="0" smtClean="0"/>
            <a:t>З </a:t>
          </a:r>
          <a:r>
            <a:rPr lang="ru-RU" dirty="0" err="1" smtClean="0"/>
            <a:t>яким</a:t>
          </a:r>
          <a:r>
            <a:rPr lang="ru-RU" dirty="0" smtClean="0"/>
            <a:t> числом </a:t>
          </a:r>
          <a:r>
            <a:rPr lang="ru-RU" dirty="0" err="1" smtClean="0"/>
            <a:t>ознайомилися</a:t>
          </a:r>
          <a:r>
            <a:rPr lang="ru-RU" dirty="0" smtClean="0"/>
            <a:t>?</a:t>
          </a:r>
          <a:endParaRPr lang="ru-RU" dirty="0"/>
        </a:p>
      </dgm:t>
    </dgm:pt>
    <dgm:pt modelId="{F47A7A4B-C655-4B01-A1D9-66C8788D0A54}" type="parTrans" cxnId="{243852D0-D174-4115-BF55-C25BD1C99B43}">
      <dgm:prSet/>
      <dgm:spPr/>
      <dgm:t>
        <a:bodyPr/>
        <a:lstStyle/>
        <a:p>
          <a:endParaRPr lang="ru-RU"/>
        </a:p>
      </dgm:t>
    </dgm:pt>
    <dgm:pt modelId="{491FE1B1-5B68-46DC-A745-A6EE50622151}" type="sibTrans" cxnId="{243852D0-D174-4115-BF55-C25BD1C99B43}">
      <dgm:prSet/>
      <dgm:spPr/>
      <dgm:t>
        <a:bodyPr/>
        <a:lstStyle/>
        <a:p>
          <a:endParaRPr lang="ru-RU"/>
        </a:p>
      </dgm:t>
    </dgm:pt>
    <dgm:pt modelId="{85FE7CA3-26AC-438A-B260-744C62DAC703}">
      <dgm:prSet/>
      <dgm:spPr/>
      <dgm:t>
        <a:bodyPr/>
        <a:lstStyle/>
        <a:p>
          <a:r>
            <a:rPr lang="ru-RU" dirty="0" err="1" smtClean="0"/>
            <a:t>Назвіть</a:t>
          </a:r>
          <a:r>
            <a:rPr lang="ru-RU" dirty="0" smtClean="0"/>
            <a:t> 6 </a:t>
          </a:r>
          <a:r>
            <a:rPr lang="ru-RU" dirty="0" err="1" smtClean="0"/>
            <a:t>імен</a:t>
          </a:r>
          <a:r>
            <a:rPr lang="ru-RU" dirty="0" smtClean="0"/>
            <a:t> </a:t>
          </a:r>
          <a:r>
            <a:rPr lang="ru-RU" dirty="0" err="1" smtClean="0"/>
            <a:t>дівчаток</a:t>
          </a:r>
          <a:r>
            <a:rPr lang="ru-RU" dirty="0" smtClean="0"/>
            <a:t>; </a:t>
          </a:r>
          <a:endParaRPr lang="ru-RU" dirty="0"/>
        </a:p>
      </dgm:t>
    </dgm:pt>
    <dgm:pt modelId="{F0B92885-0007-40D9-A0D0-45E40C44963C}" type="parTrans" cxnId="{B8576DDC-C20B-4C3F-A314-0198B343543A}">
      <dgm:prSet/>
      <dgm:spPr/>
      <dgm:t>
        <a:bodyPr/>
        <a:lstStyle/>
        <a:p>
          <a:endParaRPr lang="ru-RU"/>
        </a:p>
      </dgm:t>
    </dgm:pt>
    <dgm:pt modelId="{84D76835-2D71-46B6-9C07-2A8998293542}" type="sibTrans" cxnId="{B8576DDC-C20B-4C3F-A314-0198B343543A}">
      <dgm:prSet/>
      <dgm:spPr/>
      <dgm:t>
        <a:bodyPr/>
        <a:lstStyle/>
        <a:p>
          <a:endParaRPr lang="ru-RU"/>
        </a:p>
      </dgm:t>
    </dgm:pt>
    <dgm:pt modelId="{F8D321FB-AD60-4FCB-81B1-6E135A67850B}">
      <dgm:prSet/>
      <dgm:spPr/>
      <dgm:t>
        <a:bodyPr/>
        <a:lstStyle/>
        <a:p>
          <a:r>
            <a:rPr lang="ru-RU" dirty="0" err="1" smtClean="0"/>
            <a:t>Назвіть</a:t>
          </a:r>
          <a:r>
            <a:rPr lang="ru-RU" dirty="0" smtClean="0"/>
            <a:t> 6 </a:t>
          </a:r>
          <a:r>
            <a:rPr lang="ru-RU" dirty="0" err="1" smtClean="0"/>
            <a:t>імен</a:t>
          </a:r>
          <a:r>
            <a:rPr lang="ru-RU" dirty="0" smtClean="0"/>
            <a:t> </a:t>
          </a:r>
          <a:r>
            <a:rPr lang="ru-RU" dirty="0" err="1" smtClean="0"/>
            <a:t>хлопчиків</a:t>
          </a:r>
          <a:endParaRPr lang="ru-RU" dirty="0"/>
        </a:p>
      </dgm:t>
    </dgm:pt>
    <dgm:pt modelId="{C176C656-A64B-4EA1-8C4C-265302AB95C2}" type="parTrans" cxnId="{9F03F82A-20D9-4E0F-AE37-C673B63AC3B0}">
      <dgm:prSet/>
      <dgm:spPr/>
      <dgm:t>
        <a:bodyPr/>
        <a:lstStyle/>
        <a:p>
          <a:endParaRPr lang="ru-RU"/>
        </a:p>
      </dgm:t>
    </dgm:pt>
    <dgm:pt modelId="{B89E1413-690F-494A-B9CC-200CC228C01C}" type="sibTrans" cxnId="{9F03F82A-20D9-4E0F-AE37-C673B63AC3B0}">
      <dgm:prSet/>
      <dgm:spPr/>
      <dgm:t>
        <a:bodyPr/>
        <a:lstStyle/>
        <a:p>
          <a:endParaRPr lang="ru-RU"/>
        </a:p>
      </dgm:t>
    </dgm:pt>
    <dgm:pt modelId="{3E39619E-2396-4A80-8B22-A8EB67B1E46A}" type="pres">
      <dgm:prSet presAssocID="{377D7E58-EA16-488D-AF9A-6E59EE13B8E4}" presName="Name0" presStyleCnt="0">
        <dgm:presLayoutVars>
          <dgm:dir/>
          <dgm:resizeHandles val="exact"/>
        </dgm:presLayoutVars>
      </dgm:prSet>
      <dgm:spPr/>
    </dgm:pt>
    <dgm:pt modelId="{F75A4FBC-F784-425E-81E9-84A8B292C972}" type="pres">
      <dgm:prSet presAssocID="{7280A780-9335-4D5B-BE9D-37194E828936}" presName="composite" presStyleCnt="0"/>
      <dgm:spPr/>
    </dgm:pt>
    <dgm:pt modelId="{DC01DA8C-1508-43D4-B827-A111F4254B4D}" type="pres">
      <dgm:prSet presAssocID="{7280A780-9335-4D5B-BE9D-37194E828936}" presName="rect1" presStyleLbl="tr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A0C4F71-08F7-438A-A1C7-B1EF0C6A8423}" type="pres">
      <dgm:prSet presAssocID="{7280A780-9335-4D5B-BE9D-37194E828936}" presName="rect2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BAD2AE76-861A-42C4-9192-76500A453CA4}" type="pres">
      <dgm:prSet presAssocID="{491FE1B1-5B68-46DC-A745-A6EE50622151}" presName="sibTrans" presStyleCnt="0"/>
      <dgm:spPr/>
    </dgm:pt>
    <dgm:pt modelId="{B26E0EF0-A1C4-48BD-B362-8273E6AC9599}" type="pres">
      <dgm:prSet presAssocID="{85FE7CA3-26AC-438A-B260-744C62DAC703}" presName="composite" presStyleCnt="0"/>
      <dgm:spPr/>
    </dgm:pt>
    <dgm:pt modelId="{0CA70EC5-013A-4CC9-A34B-86C319126563}" type="pres">
      <dgm:prSet presAssocID="{85FE7CA3-26AC-438A-B260-744C62DAC703}" presName="rect1" presStyleLbl="trAlignAcc1" presStyleIdx="1" presStyleCnt="3">
        <dgm:presLayoutVars>
          <dgm:bulletEnabled val="1"/>
        </dgm:presLayoutVars>
      </dgm:prSet>
      <dgm:spPr/>
    </dgm:pt>
    <dgm:pt modelId="{F694684D-D94E-469A-B8DF-FCFCB858F951}" type="pres">
      <dgm:prSet presAssocID="{85FE7CA3-26AC-438A-B260-744C62DAC703}" presName="rect2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0AF35704-8FB4-4EBA-86CF-C93CCFF0F6E1}" type="pres">
      <dgm:prSet presAssocID="{84D76835-2D71-46B6-9C07-2A8998293542}" presName="sibTrans" presStyleCnt="0"/>
      <dgm:spPr/>
    </dgm:pt>
    <dgm:pt modelId="{21B37E60-A688-49C8-B1C5-7D91311BED5A}" type="pres">
      <dgm:prSet presAssocID="{F8D321FB-AD60-4FCB-81B1-6E135A67850B}" presName="composite" presStyleCnt="0"/>
      <dgm:spPr/>
    </dgm:pt>
    <dgm:pt modelId="{2647A8FC-49DD-4106-AFC4-0B284D9513FB}" type="pres">
      <dgm:prSet presAssocID="{F8D321FB-AD60-4FCB-81B1-6E135A67850B}" presName="rect1" presStyleLbl="trAlignAcc1" presStyleIdx="2" presStyleCnt="3">
        <dgm:presLayoutVars>
          <dgm:bulletEnabled val="1"/>
        </dgm:presLayoutVars>
      </dgm:prSet>
      <dgm:spPr/>
    </dgm:pt>
    <dgm:pt modelId="{9B57A202-5710-46C8-8F55-7F85D7B2A028}" type="pres">
      <dgm:prSet presAssocID="{F8D321FB-AD60-4FCB-81B1-6E135A67850B}" presName="rect2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9F03F82A-20D9-4E0F-AE37-C673B63AC3B0}" srcId="{377D7E58-EA16-488D-AF9A-6E59EE13B8E4}" destId="{F8D321FB-AD60-4FCB-81B1-6E135A67850B}" srcOrd="2" destOrd="0" parTransId="{C176C656-A64B-4EA1-8C4C-265302AB95C2}" sibTransId="{B89E1413-690F-494A-B9CC-200CC228C01C}"/>
    <dgm:cxn modelId="{5AA4ADA4-4FDD-4283-9D0F-E88C361C892C}" type="presOf" srcId="{85FE7CA3-26AC-438A-B260-744C62DAC703}" destId="{0CA70EC5-013A-4CC9-A34B-86C319126563}" srcOrd="0" destOrd="0" presId="urn:microsoft.com/office/officeart/2008/layout/PictureStrips"/>
    <dgm:cxn modelId="{004C18F5-4FF2-4FF6-8413-EFA37426BA0B}" type="presOf" srcId="{377D7E58-EA16-488D-AF9A-6E59EE13B8E4}" destId="{3E39619E-2396-4A80-8B22-A8EB67B1E46A}" srcOrd="0" destOrd="0" presId="urn:microsoft.com/office/officeart/2008/layout/PictureStrips"/>
    <dgm:cxn modelId="{F4A53BBA-19A0-4DBE-B7E3-6507774F4489}" type="presOf" srcId="{F8D321FB-AD60-4FCB-81B1-6E135A67850B}" destId="{2647A8FC-49DD-4106-AFC4-0B284D9513FB}" srcOrd="0" destOrd="0" presId="urn:microsoft.com/office/officeart/2008/layout/PictureStrips"/>
    <dgm:cxn modelId="{B8576DDC-C20B-4C3F-A314-0198B343543A}" srcId="{377D7E58-EA16-488D-AF9A-6E59EE13B8E4}" destId="{85FE7CA3-26AC-438A-B260-744C62DAC703}" srcOrd="1" destOrd="0" parTransId="{F0B92885-0007-40D9-A0D0-45E40C44963C}" sibTransId="{84D76835-2D71-46B6-9C07-2A8998293542}"/>
    <dgm:cxn modelId="{1E582257-EC5C-4509-A8BD-0660539652B8}" type="presOf" srcId="{7280A780-9335-4D5B-BE9D-37194E828936}" destId="{DC01DA8C-1508-43D4-B827-A111F4254B4D}" srcOrd="0" destOrd="0" presId="urn:microsoft.com/office/officeart/2008/layout/PictureStrips"/>
    <dgm:cxn modelId="{243852D0-D174-4115-BF55-C25BD1C99B43}" srcId="{377D7E58-EA16-488D-AF9A-6E59EE13B8E4}" destId="{7280A780-9335-4D5B-BE9D-37194E828936}" srcOrd="0" destOrd="0" parTransId="{F47A7A4B-C655-4B01-A1D9-66C8788D0A54}" sibTransId="{491FE1B1-5B68-46DC-A745-A6EE50622151}"/>
    <dgm:cxn modelId="{0FD6C4E7-0C71-4BA6-87B3-6E459F31B1B7}" type="presParOf" srcId="{3E39619E-2396-4A80-8B22-A8EB67B1E46A}" destId="{F75A4FBC-F784-425E-81E9-84A8B292C972}" srcOrd="0" destOrd="0" presId="urn:microsoft.com/office/officeart/2008/layout/PictureStrips"/>
    <dgm:cxn modelId="{3484FBF8-7B54-4560-B061-3E89D1ACF994}" type="presParOf" srcId="{F75A4FBC-F784-425E-81E9-84A8B292C972}" destId="{DC01DA8C-1508-43D4-B827-A111F4254B4D}" srcOrd="0" destOrd="0" presId="urn:microsoft.com/office/officeart/2008/layout/PictureStrips"/>
    <dgm:cxn modelId="{BE04A2F5-8E9A-4666-931D-D2F2C91787CE}" type="presParOf" srcId="{F75A4FBC-F784-425E-81E9-84A8B292C972}" destId="{FA0C4F71-08F7-438A-A1C7-B1EF0C6A8423}" srcOrd="1" destOrd="0" presId="urn:microsoft.com/office/officeart/2008/layout/PictureStrips"/>
    <dgm:cxn modelId="{898E5AB4-DC63-44C3-9D22-8BED2167B259}" type="presParOf" srcId="{3E39619E-2396-4A80-8B22-A8EB67B1E46A}" destId="{BAD2AE76-861A-42C4-9192-76500A453CA4}" srcOrd="1" destOrd="0" presId="urn:microsoft.com/office/officeart/2008/layout/PictureStrips"/>
    <dgm:cxn modelId="{4F26B96B-F63B-4B2F-B70B-C9857A293BC0}" type="presParOf" srcId="{3E39619E-2396-4A80-8B22-A8EB67B1E46A}" destId="{B26E0EF0-A1C4-48BD-B362-8273E6AC9599}" srcOrd="2" destOrd="0" presId="urn:microsoft.com/office/officeart/2008/layout/PictureStrips"/>
    <dgm:cxn modelId="{97A4FC74-30A1-4A91-BE8F-BEAE2E210F92}" type="presParOf" srcId="{B26E0EF0-A1C4-48BD-B362-8273E6AC9599}" destId="{0CA70EC5-013A-4CC9-A34B-86C319126563}" srcOrd="0" destOrd="0" presId="urn:microsoft.com/office/officeart/2008/layout/PictureStrips"/>
    <dgm:cxn modelId="{CEBCB9E5-7A12-493B-A7DB-43EB22A42A15}" type="presParOf" srcId="{B26E0EF0-A1C4-48BD-B362-8273E6AC9599}" destId="{F694684D-D94E-469A-B8DF-FCFCB858F951}" srcOrd="1" destOrd="0" presId="urn:microsoft.com/office/officeart/2008/layout/PictureStrips"/>
    <dgm:cxn modelId="{15502EB9-2FFA-4486-835C-7B4B947B01C7}" type="presParOf" srcId="{3E39619E-2396-4A80-8B22-A8EB67B1E46A}" destId="{0AF35704-8FB4-4EBA-86CF-C93CCFF0F6E1}" srcOrd="3" destOrd="0" presId="urn:microsoft.com/office/officeart/2008/layout/PictureStrips"/>
    <dgm:cxn modelId="{93B6CFDE-8B3D-49CA-9192-CDEE88E388D2}" type="presParOf" srcId="{3E39619E-2396-4A80-8B22-A8EB67B1E46A}" destId="{21B37E60-A688-49C8-B1C5-7D91311BED5A}" srcOrd="4" destOrd="0" presId="urn:microsoft.com/office/officeart/2008/layout/PictureStrips"/>
    <dgm:cxn modelId="{84F2D83F-18B1-46A7-B308-A612DD24A252}" type="presParOf" srcId="{21B37E60-A688-49C8-B1C5-7D91311BED5A}" destId="{2647A8FC-49DD-4106-AFC4-0B284D9513FB}" srcOrd="0" destOrd="0" presId="urn:microsoft.com/office/officeart/2008/layout/PictureStrips"/>
    <dgm:cxn modelId="{E7F68D06-DE9F-4656-8146-89A622B8D9C6}" type="presParOf" srcId="{21B37E60-A688-49C8-B1C5-7D91311BED5A}" destId="{9B57A202-5710-46C8-8F55-7F85D7B2A028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084C84-BDF0-44F7-B672-66335469C841}">
      <dsp:nvSpPr>
        <dsp:cNvPr id="0" name=""/>
        <dsp:cNvSpPr/>
      </dsp:nvSpPr>
      <dsp:spPr>
        <a:xfrm>
          <a:off x="622" y="0"/>
          <a:ext cx="2680245" cy="2389303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109728" rIns="142240" bIns="0" numCol="1" spcCol="1270" anchor="t" anchorCtr="0">
          <a:noAutofit/>
        </a:bodyPr>
        <a:lstStyle/>
        <a:p>
          <a:pPr lvl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</a:t>
          </a:r>
          <a:endParaRPr lang="ru-RU" sz="3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6200000">
        <a:off x="-710967" y="711590"/>
        <a:ext cx="1959229" cy="536049"/>
      </dsp:txXfrm>
    </dsp:sp>
    <dsp:sp modelId="{3F8359CB-A658-426F-AC92-071DAF2ED96C}">
      <dsp:nvSpPr>
        <dsp:cNvPr id="0" name=""/>
        <dsp:cNvSpPr/>
      </dsp:nvSpPr>
      <dsp:spPr>
        <a:xfrm>
          <a:off x="536671" y="0"/>
          <a:ext cx="1996783" cy="2389303"/>
        </a:xfrm>
        <a:prstGeom prst="rect">
          <a:avLst/>
        </a:prstGeom>
        <a:noFill/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82296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— </a:t>
          </a:r>
          <a:r>
            <a:rPr lang="ru-RU" sz="24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Назвіть</a:t>
          </a:r>
          <a:r>
            <a:rPr lang="ru-RU" sz="2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числа:</a:t>
          </a:r>
          <a:endParaRPr lang="en-US" sz="2400" b="1" kern="1200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від</a:t>
          </a:r>
          <a:r>
            <a:rPr lang="ru-RU" sz="2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1 до 10; </a:t>
          </a:r>
          <a:endParaRPr lang="en-US" sz="2400" b="1" kern="1200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від</a:t>
          </a:r>
          <a:r>
            <a:rPr lang="ru-RU" sz="2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2 до 6; </a:t>
          </a:r>
          <a:endParaRPr lang="en-US" sz="2400" b="1" kern="1200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від</a:t>
          </a:r>
          <a:r>
            <a:rPr lang="ru-RU" sz="2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10 до 5.</a:t>
          </a:r>
          <a:endParaRPr lang="ru-RU" sz="2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36671" y="0"/>
        <a:ext cx="1996783" cy="2389303"/>
      </dsp:txXfrm>
    </dsp:sp>
    <dsp:sp modelId="{13BB9CEE-6508-4105-BDF2-3838E43521C9}">
      <dsp:nvSpPr>
        <dsp:cNvPr id="0" name=""/>
        <dsp:cNvSpPr/>
      </dsp:nvSpPr>
      <dsp:spPr>
        <a:xfrm>
          <a:off x="2774677" y="0"/>
          <a:ext cx="2680245" cy="2389303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3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109728" rIns="142240" bIns="0" numCol="1" spcCol="1270" anchor="t" anchorCtr="0">
          <a:noAutofit/>
        </a:bodyPr>
        <a:lstStyle/>
        <a:p>
          <a:pPr lvl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</a:t>
          </a:r>
          <a:endParaRPr lang="ru-RU" sz="3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6200000">
        <a:off x="2063087" y="711590"/>
        <a:ext cx="1959229" cy="536049"/>
      </dsp:txXfrm>
    </dsp:sp>
    <dsp:sp modelId="{FCD09AE5-E331-4C60-9244-2ED9DFA6283D}">
      <dsp:nvSpPr>
        <dsp:cNvPr id="0" name=""/>
        <dsp:cNvSpPr/>
      </dsp:nvSpPr>
      <dsp:spPr>
        <a:xfrm rot="5400000">
          <a:off x="2612676" y="1845331"/>
          <a:ext cx="350802" cy="402036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l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 w="100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034FF0B-A467-473C-B0B6-04C3F85320BA}">
      <dsp:nvSpPr>
        <dsp:cNvPr id="0" name=""/>
        <dsp:cNvSpPr/>
      </dsp:nvSpPr>
      <dsp:spPr>
        <a:xfrm>
          <a:off x="3310726" y="0"/>
          <a:ext cx="1996783" cy="2389303"/>
        </a:xfrm>
        <a:prstGeom prst="rect">
          <a:avLst/>
        </a:prstGeom>
        <a:noFill/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82296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— Яке число </a:t>
          </a:r>
          <a:r>
            <a:rPr lang="ru-RU" sz="24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стоїть</a:t>
          </a:r>
          <a:r>
            <a:rPr lang="ru-RU" sz="2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за числом: </a:t>
          </a:r>
          <a:endParaRPr lang="en-US" sz="2400" b="1" kern="1200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5; </a:t>
          </a:r>
          <a:endParaRPr lang="en-US" sz="2400" b="1" kern="1200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3; </a:t>
          </a:r>
          <a:endParaRPr lang="en-US" sz="2400" b="1" kern="1200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4?</a:t>
          </a:r>
          <a:endParaRPr lang="ru-RU" sz="2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310726" y="0"/>
        <a:ext cx="1996783" cy="2389303"/>
      </dsp:txXfrm>
    </dsp:sp>
    <dsp:sp modelId="{7A372D4C-3458-46A7-9FAC-F1EAABBD0B4F}">
      <dsp:nvSpPr>
        <dsp:cNvPr id="0" name=""/>
        <dsp:cNvSpPr/>
      </dsp:nvSpPr>
      <dsp:spPr>
        <a:xfrm>
          <a:off x="5548731" y="0"/>
          <a:ext cx="2680245" cy="2389303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4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109728" rIns="142240" bIns="0" numCol="1" spcCol="1270" anchor="t" anchorCtr="0">
          <a:noAutofit/>
        </a:bodyPr>
        <a:lstStyle/>
        <a:p>
          <a:pPr lvl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</a:t>
          </a:r>
          <a:endParaRPr lang="ru-RU" sz="3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6200000">
        <a:off x="4837141" y="711590"/>
        <a:ext cx="1959229" cy="536049"/>
      </dsp:txXfrm>
    </dsp:sp>
    <dsp:sp modelId="{8BEBB9FE-34AE-4579-85D6-EAE4CA8764A3}">
      <dsp:nvSpPr>
        <dsp:cNvPr id="0" name=""/>
        <dsp:cNvSpPr/>
      </dsp:nvSpPr>
      <dsp:spPr>
        <a:xfrm rot="5400000">
          <a:off x="5386731" y="1845331"/>
          <a:ext cx="350802" cy="402036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l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 w="100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212D4DD-F4CF-4DF0-BFF0-5BB29FE1A937}">
      <dsp:nvSpPr>
        <dsp:cNvPr id="0" name=""/>
        <dsp:cNvSpPr/>
      </dsp:nvSpPr>
      <dsp:spPr>
        <a:xfrm>
          <a:off x="6084780" y="0"/>
          <a:ext cx="1996783" cy="2389303"/>
        </a:xfrm>
        <a:prstGeom prst="rect">
          <a:avLst/>
        </a:prstGeom>
        <a:noFill/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82296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— Яке число </a:t>
          </a:r>
          <a:r>
            <a:rPr lang="ru-RU" sz="24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стоїть</a:t>
          </a:r>
          <a:r>
            <a:rPr lang="ru-RU" sz="2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ru-RU" sz="24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між</a:t>
          </a:r>
          <a:r>
            <a:rPr lang="ru-RU" sz="2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: </a:t>
          </a:r>
          <a:endParaRPr lang="en-US" sz="2400" b="1" kern="1200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4 і 6; </a:t>
          </a:r>
          <a:endParaRPr lang="en-US" sz="2400" b="1" kern="1200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 і 5; </a:t>
          </a:r>
          <a:endParaRPr lang="en-US" sz="2400" b="1" kern="1200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0 і 2?</a:t>
          </a:r>
          <a:endParaRPr lang="ru-RU" sz="2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084780" y="0"/>
        <a:ext cx="1996783" cy="23893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F17D93-2901-4212-BC1F-AD1517210D37}">
      <dsp:nvSpPr>
        <dsp:cNvPr id="0" name=""/>
        <dsp:cNvSpPr/>
      </dsp:nvSpPr>
      <dsp:spPr>
        <a:xfrm>
          <a:off x="3892" y="542896"/>
          <a:ext cx="1701769" cy="10210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900" kern="1200" dirty="0" err="1" smtClean="0"/>
            <a:t>Назвіть</a:t>
          </a:r>
          <a:r>
            <a:rPr lang="ru-RU" sz="1900" kern="1200" dirty="0" smtClean="0"/>
            <a:t> «</a:t>
          </a:r>
          <a:r>
            <a:rPr lang="ru-RU" sz="1900" kern="1200" dirty="0" err="1" smtClean="0"/>
            <a:t>сусідів</a:t>
          </a:r>
          <a:r>
            <a:rPr lang="ru-RU" sz="1900" kern="1200" dirty="0" smtClean="0"/>
            <a:t>» числа 3. </a:t>
          </a:r>
          <a:endParaRPr lang="ru-RU" sz="1900" kern="1200" dirty="0"/>
        </a:p>
      </dsp:txBody>
      <dsp:txXfrm>
        <a:off x="33798" y="572802"/>
        <a:ext cx="1641957" cy="961249"/>
      </dsp:txXfrm>
    </dsp:sp>
    <dsp:sp modelId="{B81BC08E-0E6C-48A7-90BF-1306A5A359E4}">
      <dsp:nvSpPr>
        <dsp:cNvPr id="0" name=""/>
        <dsp:cNvSpPr/>
      </dsp:nvSpPr>
      <dsp:spPr>
        <a:xfrm>
          <a:off x="1875838" y="842407"/>
          <a:ext cx="360775" cy="4220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500" kern="1200"/>
        </a:p>
      </dsp:txBody>
      <dsp:txXfrm>
        <a:off x="1875838" y="926815"/>
        <a:ext cx="252543" cy="253222"/>
      </dsp:txXfrm>
    </dsp:sp>
    <dsp:sp modelId="{96CC6B15-4298-470C-8E4A-A34BC593F40B}">
      <dsp:nvSpPr>
        <dsp:cNvPr id="0" name=""/>
        <dsp:cNvSpPr/>
      </dsp:nvSpPr>
      <dsp:spPr>
        <a:xfrm>
          <a:off x="2386369" y="542896"/>
          <a:ext cx="1701769" cy="10210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3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900" kern="1200" dirty="0" smtClean="0"/>
            <a:t>Яке число </a:t>
          </a:r>
          <a:r>
            <a:rPr lang="ru-RU" sz="1900" kern="1200" dirty="0" err="1" smtClean="0"/>
            <a:t>наступне</a:t>
          </a:r>
          <a:r>
            <a:rPr lang="ru-RU" sz="1900" kern="1200" dirty="0" smtClean="0"/>
            <a:t> за числом 5? </a:t>
          </a:r>
          <a:endParaRPr lang="ru-RU" sz="1900" kern="1200" dirty="0"/>
        </a:p>
      </dsp:txBody>
      <dsp:txXfrm>
        <a:off x="2416275" y="572802"/>
        <a:ext cx="1641957" cy="961249"/>
      </dsp:txXfrm>
    </dsp:sp>
    <dsp:sp modelId="{43F81D99-C7C6-455A-AE70-23EBAC543F5E}">
      <dsp:nvSpPr>
        <dsp:cNvPr id="0" name=""/>
        <dsp:cNvSpPr/>
      </dsp:nvSpPr>
      <dsp:spPr>
        <a:xfrm>
          <a:off x="4258315" y="842407"/>
          <a:ext cx="360775" cy="4220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3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500" kern="1200"/>
        </a:p>
      </dsp:txBody>
      <dsp:txXfrm>
        <a:off x="4258315" y="926815"/>
        <a:ext cx="252543" cy="253222"/>
      </dsp:txXfrm>
    </dsp:sp>
    <dsp:sp modelId="{7D3104D1-B3A3-47CE-BA80-E1B13964A45A}">
      <dsp:nvSpPr>
        <dsp:cNvPr id="0" name=""/>
        <dsp:cNvSpPr/>
      </dsp:nvSpPr>
      <dsp:spPr>
        <a:xfrm>
          <a:off x="4768845" y="542896"/>
          <a:ext cx="1701769" cy="10210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4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900" kern="1200" dirty="0" smtClean="0"/>
            <a:t>Яке число </a:t>
          </a:r>
          <a:r>
            <a:rPr lang="ru-RU" sz="1900" kern="1200" dirty="0" err="1" smtClean="0"/>
            <a:t>передує</a:t>
          </a:r>
          <a:r>
            <a:rPr lang="ru-RU" sz="1900" kern="1200" dirty="0" smtClean="0"/>
            <a:t> числу 2? Числу 6? </a:t>
          </a:r>
          <a:endParaRPr lang="ru-RU" sz="1900" kern="1200" dirty="0"/>
        </a:p>
      </dsp:txBody>
      <dsp:txXfrm>
        <a:off x="4798751" y="572802"/>
        <a:ext cx="1641957" cy="961249"/>
      </dsp:txXfrm>
    </dsp:sp>
    <dsp:sp modelId="{1120638E-648E-46CA-8C43-9DE3180AA05D}">
      <dsp:nvSpPr>
        <dsp:cNvPr id="0" name=""/>
        <dsp:cNvSpPr/>
      </dsp:nvSpPr>
      <dsp:spPr>
        <a:xfrm>
          <a:off x="6640791" y="842407"/>
          <a:ext cx="360775" cy="4220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4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500" kern="1200"/>
        </a:p>
      </dsp:txBody>
      <dsp:txXfrm>
        <a:off x="6640791" y="926815"/>
        <a:ext cx="252543" cy="253222"/>
      </dsp:txXfrm>
    </dsp:sp>
    <dsp:sp modelId="{B00DA830-B2A4-46A8-ACC0-D9F3395B729E}">
      <dsp:nvSpPr>
        <dsp:cNvPr id="0" name=""/>
        <dsp:cNvSpPr/>
      </dsp:nvSpPr>
      <dsp:spPr>
        <a:xfrm>
          <a:off x="7151322" y="542896"/>
          <a:ext cx="1701769" cy="10210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5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900" kern="1200" dirty="0" err="1" smtClean="0"/>
            <a:t>Який</a:t>
          </a:r>
          <a:r>
            <a:rPr lang="ru-RU" sz="1900" kern="1200" dirty="0" smtClean="0"/>
            <a:t> </a:t>
          </a:r>
          <a:r>
            <a:rPr lang="ru-RU" sz="1900" kern="1200" dirty="0" err="1" smtClean="0"/>
            <a:t>новий</a:t>
          </a:r>
          <a:r>
            <a:rPr lang="ru-RU" sz="1900" kern="1200" dirty="0" smtClean="0"/>
            <a:t> </a:t>
          </a:r>
          <a:r>
            <a:rPr lang="ru-RU" sz="1900" kern="1200" dirty="0" err="1" smtClean="0"/>
            <a:t>пасажир</a:t>
          </a:r>
          <a:r>
            <a:rPr lang="ru-RU" sz="1900" kern="1200" dirty="0" smtClean="0"/>
            <a:t> у </a:t>
          </a:r>
          <a:r>
            <a:rPr lang="ru-RU" sz="1900" kern="1200" dirty="0" err="1" smtClean="0"/>
            <a:t>потязі</a:t>
          </a:r>
          <a:r>
            <a:rPr lang="ru-RU" sz="1900" kern="1200" dirty="0" smtClean="0"/>
            <a:t>? </a:t>
          </a:r>
          <a:endParaRPr lang="ru-RU" sz="1900" kern="1200" dirty="0"/>
        </a:p>
      </dsp:txBody>
      <dsp:txXfrm>
        <a:off x="7181228" y="572802"/>
        <a:ext cx="1641957" cy="9612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01DA8C-1508-43D4-B827-A111F4254B4D}">
      <dsp:nvSpPr>
        <dsp:cNvPr id="0" name=""/>
        <dsp:cNvSpPr/>
      </dsp:nvSpPr>
      <dsp:spPr>
        <a:xfrm>
          <a:off x="1153001" y="371661"/>
          <a:ext cx="3954780" cy="1235868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095" tIns="129540" rIns="129540" bIns="12954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400" kern="1200" dirty="0" smtClean="0"/>
            <a:t>З </a:t>
          </a:r>
          <a:r>
            <a:rPr lang="ru-RU" sz="3400" kern="1200" dirty="0" err="1" smtClean="0"/>
            <a:t>яким</a:t>
          </a:r>
          <a:r>
            <a:rPr lang="ru-RU" sz="3400" kern="1200" dirty="0" smtClean="0"/>
            <a:t> числом </a:t>
          </a:r>
          <a:r>
            <a:rPr lang="ru-RU" sz="3400" kern="1200" dirty="0" err="1" smtClean="0"/>
            <a:t>ознайомилися</a:t>
          </a:r>
          <a:r>
            <a:rPr lang="ru-RU" sz="3400" kern="1200" dirty="0" smtClean="0"/>
            <a:t>?</a:t>
          </a:r>
          <a:endParaRPr lang="ru-RU" sz="3400" kern="1200" dirty="0"/>
        </a:p>
      </dsp:txBody>
      <dsp:txXfrm>
        <a:off x="1153001" y="371661"/>
        <a:ext cx="3954780" cy="1235868"/>
      </dsp:txXfrm>
    </dsp:sp>
    <dsp:sp modelId="{FA0C4F71-08F7-438A-A1C7-B1EF0C6A8423}">
      <dsp:nvSpPr>
        <dsp:cNvPr id="0" name=""/>
        <dsp:cNvSpPr/>
      </dsp:nvSpPr>
      <dsp:spPr>
        <a:xfrm>
          <a:off x="988218" y="193147"/>
          <a:ext cx="865108" cy="1297662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CA70EC5-013A-4CC9-A34B-86C319126563}">
      <dsp:nvSpPr>
        <dsp:cNvPr id="0" name=""/>
        <dsp:cNvSpPr/>
      </dsp:nvSpPr>
      <dsp:spPr>
        <a:xfrm>
          <a:off x="1153001" y="1927482"/>
          <a:ext cx="3954780" cy="1235868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095" tIns="129540" rIns="129540" bIns="12954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400" kern="1200" dirty="0" err="1" smtClean="0"/>
            <a:t>Назвіть</a:t>
          </a:r>
          <a:r>
            <a:rPr lang="ru-RU" sz="3400" kern="1200" dirty="0" smtClean="0"/>
            <a:t> 6 </a:t>
          </a:r>
          <a:r>
            <a:rPr lang="ru-RU" sz="3400" kern="1200" dirty="0" err="1" smtClean="0"/>
            <a:t>імен</a:t>
          </a:r>
          <a:r>
            <a:rPr lang="ru-RU" sz="3400" kern="1200" dirty="0" smtClean="0"/>
            <a:t> </a:t>
          </a:r>
          <a:r>
            <a:rPr lang="ru-RU" sz="3400" kern="1200" dirty="0" err="1" smtClean="0"/>
            <a:t>дівчаток</a:t>
          </a:r>
          <a:r>
            <a:rPr lang="ru-RU" sz="3400" kern="1200" dirty="0" smtClean="0"/>
            <a:t>; </a:t>
          </a:r>
          <a:endParaRPr lang="ru-RU" sz="3400" kern="1200" dirty="0"/>
        </a:p>
      </dsp:txBody>
      <dsp:txXfrm>
        <a:off x="1153001" y="1927482"/>
        <a:ext cx="3954780" cy="1235868"/>
      </dsp:txXfrm>
    </dsp:sp>
    <dsp:sp modelId="{F694684D-D94E-469A-B8DF-FCFCB858F951}">
      <dsp:nvSpPr>
        <dsp:cNvPr id="0" name=""/>
        <dsp:cNvSpPr/>
      </dsp:nvSpPr>
      <dsp:spPr>
        <a:xfrm>
          <a:off x="988218" y="1748968"/>
          <a:ext cx="865108" cy="1297662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647A8FC-49DD-4106-AFC4-0B284D9513FB}">
      <dsp:nvSpPr>
        <dsp:cNvPr id="0" name=""/>
        <dsp:cNvSpPr/>
      </dsp:nvSpPr>
      <dsp:spPr>
        <a:xfrm>
          <a:off x="1153001" y="3483304"/>
          <a:ext cx="3954780" cy="1235868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095" tIns="129540" rIns="129540" bIns="12954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400" kern="1200" dirty="0" err="1" smtClean="0"/>
            <a:t>Назвіть</a:t>
          </a:r>
          <a:r>
            <a:rPr lang="ru-RU" sz="3400" kern="1200" dirty="0" smtClean="0"/>
            <a:t> 6 </a:t>
          </a:r>
          <a:r>
            <a:rPr lang="ru-RU" sz="3400" kern="1200" dirty="0" err="1" smtClean="0"/>
            <a:t>імен</a:t>
          </a:r>
          <a:r>
            <a:rPr lang="ru-RU" sz="3400" kern="1200" dirty="0" smtClean="0"/>
            <a:t> </a:t>
          </a:r>
          <a:r>
            <a:rPr lang="ru-RU" sz="3400" kern="1200" dirty="0" err="1" smtClean="0"/>
            <a:t>хлопчиків</a:t>
          </a:r>
          <a:endParaRPr lang="ru-RU" sz="3400" kern="1200" dirty="0"/>
        </a:p>
      </dsp:txBody>
      <dsp:txXfrm>
        <a:off x="1153001" y="3483304"/>
        <a:ext cx="3954780" cy="1235868"/>
      </dsp:txXfrm>
    </dsp:sp>
    <dsp:sp modelId="{9B57A202-5710-46C8-8F55-7F85D7B2A028}">
      <dsp:nvSpPr>
        <dsp:cNvPr id="0" name=""/>
        <dsp:cNvSpPr/>
      </dsp:nvSpPr>
      <dsp:spPr>
        <a:xfrm>
          <a:off x="988218" y="3304789"/>
          <a:ext cx="865108" cy="1297662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 bwMode="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10" y="1142984"/>
            <a:ext cx="7858180" cy="1470025"/>
          </a:xfrm>
        </p:spPr>
        <p:txBody>
          <a:bodyPr/>
          <a:lstStyle>
            <a:lvl1pPr>
              <a:defRPr baseline="0">
                <a:ea typeface="+mj-ea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472" y="3071810"/>
            <a:ext cx="8001056" cy="642942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17.02.2015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17.02.2015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17.02.2015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17.02.2015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17.02.2015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17.02.2015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17.02.2015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17.02.2015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17.02.2015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17.02.2015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17.02.2015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A4239B62-6039-4943-9F00-86BEEB7AF906}" type="datetimeFigureOut">
              <a:rPr lang="ru-RU" smtClean="0"/>
              <a:t>17.02.2015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 cap="none" spc="0" baseline="0">
          <a:ln w="1905">
            <a:solidFill>
              <a:schemeClr val="bg1">
                <a:lumMod val="95000"/>
              </a:schemeClr>
            </a:solidFill>
          </a:ln>
          <a:solidFill>
            <a:srgbClr val="00339A"/>
          </a:soli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+mj-lt"/>
          <a:ea typeface="+mj-ea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4"/>
        </a:buBlip>
        <a:defRPr sz="32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15"/>
        </a:buBlip>
        <a:defRPr sz="28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4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6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4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&#1031;&#1046;&#1040;&#1063;&#1054;&#1050;%20&#1051;&#1030;&#1057;&#1054;&#1042;&#1048;&#1063;&#1054;&#1050;.mp4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hyperlink" Target="6.avi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dirty="0" smtClean="0"/>
              <a:t>Математика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uk-UA" dirty="0" smtClean="0"/>
              <a:t>1 клас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108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Ознайомлення</a:t>
            </a:r>
            <a:r>
              <a:rPr lang="ru-RU" dirty="0"/>
              <a:t> з </a:t>
            </a:r>
            <a:r>
              <a:rPr lang="ru-RU" dirty="0" err="1"/>
              <a:t>друкованою</a:t>
            </a:r>
            <a:r>
              <a:rPr lang="ru-RU" dirty="0"/>
              <a:t> цифрою 6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7504" y="1600201"/>
            <a:ext cx="5112568" cy="1036711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Цифра </a:t>
            </a:r>
            <a:r>
              <a:rPr lang="ru-RU" dirty="0" err="1"/>
              <a:t>шість</a:t>
            </a:r>
            <a:r>
              <a:rPr lang="ru-RU" dirty="0"/>
              <a:t> — </a:t>
            </a:r>
            <a:r>
              <a:rPr lang="ru-RU" dirty="0" err="1"/>
              <a:t>немов</a:t>
            </a:r>
            <a:r>
              <a:rPr lang="ru-RU" dirty="0"/>
              <a:t> замок,</a:t>
            </a:r>
          </a:p>
          <a:p>
            <a:pPr marL="0" indent="0">
              <a:buNone/>
            </a:pPr>
            <a:r>
              <a:rPr lang="ru-RU" dirty="0" err="1"/>
              <a:t>Знизу</a:t>
            </a:r>
            <a:r>
              <a:rPr lang="ru-RU" dirty="0"/>
              <a:t> круг — </a:t>
            </a:r>
            <a:r>
              <a:rPr lang="ru-RU" dirty="0" err="1"/>
              <a:t>вгорі</a:t>
            </a:r>
            <a:r>
              <a:rPr lang="ru-RU" dirty="0"/>
              <a:t> </a:t>
            </a:r>
            <a:r>
              <a:rPr lang="ru-RU" dirty="0" err="1"/>
              <a:t>гачок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3284984"/>
            <a:ext cx="3888432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uk-UA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Цифрою 6 позначають число шість</a:t>
            </a:r>
            <a:endParaRPr lang="ru-RU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55976" y="3431679"/>
            <a:ext cx="230425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ru-RU" sz="200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Объект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516" y="1022002"/>
            <a:ext cx="3879397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50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Поетична шестірка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7504" y="1600201"/>
            <a:ext cx="4388296" cy="233285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ru-RU" dirty="0"/>
              <a:t>Цифра </a:t>
            </a:r>
            <a:r>
              <a:rPr lang="ru-RU" dirty="0" err="1"/>
              <a:t>шість</a:t>
            </a:r>
            <a:r>
              <a:rPr lang="ru-RU" dirty="0"/>
              <a:t>, як </a:t>
            </a:r>
            <a:r>
              <a:rPr lang="ru-RU" dirty="0" err="1"/>
              <a:t>бегемотик</a:t>
            </a:r>
            <a:r>
              <a:rPr lang="ru-RU" dirty="0"/>
              <a:t>,</a:t>
            </a:r>
            <a:br>
              <a:rPr lang="ru-RU" dirty="0"/>
            </a:br>
            <a:r>
              <a:rPr lang="ru-RU" dirty="0" err="1"/>
              <a:t>Має</a:t>
            </a:r>
            <a:r>
              <a:rPr lang="ru-RU" dirty="0"/>
              <a:t> кругленький животик.</a:t>
            </a:r>
            <a:br>
              <a:rPr lang="ru-RU" dirty="0"/>
            </a:br>
            <a:r>
              <a:rPr lang="ru-RU" dirty="0"/>
              <a:t>Ну, а </a:t>
            </a:r>
            <a:r>
              <a:rPr lang="ru-RU" dirty="0" err="1"/>
              <a:t>шийка</a:t>
            </a:r>
            <a:r>
              <a:rPr lang="ru-RU" dirty="0"/>
              <a:t>, як дуга,</a:t>
            </a:r>
            <a:br>
              <a:rPr lang="ru-RU" dirty="0"/>
            </a:br>
            <a:r>
              <a:rPr lang="ru-RU" dirty="0" err="1"/>
              <a:t>Вліво</a:t>
            </a:r>
            <a:r>
              <a:rPr lang="ru-RU" dirty="0"/>
              <a:t> </a:t>
            </a:r>
            <a:r>
              <a:rPr lang="ru-RU" dirty="0" err="1"/>
              <a:t>зігнута</a:t>
            </a:r>
            <a:r>
              <a:rPr lang="ru-RU" dirty="0"/>
              <a:t> вона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388296" cy="1828799"/>
          </a:xfr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ru-RU" dirty="0" err="1"/>
              <a:t>Шість</a:t>
            </a:r>
            <a:r>
              <a:rPr lang="ru-RU" dirty="0"/>
              <a:t> </a:t>
            </a:r>
            <a:r>
              <a:rPr lang="ru-RU" dirty="0" err="1"/>
              <a:t>уважненько</a:t>
            </a:r>
            <a:r>
              <a:rPr lang="ru-RU" dirty="0"/>
              <a:t> </a:t>
            </a:r>
            <a:r>
              <a:rPr lang="ru-RU" dirty="0" err="1"/>
              <a:t>пишіть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 err="1"/>
              <a:t>М’яким</a:t>
            </a:r>
            <a:r>
              <a:rPr lang="ru-RU" dirty="0"/>
              <a:t> знаком не </a:t>
            </a:r>
            <a:r>
              <a:rPr lang="ru-RU" dirty="0" err="1"/>
              <a:t>назвіть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 err="1"/>
              <a:t>Бо</a:t>
            </a:r>
            <a:r>
              <a:rPr lang="ru-RU" dirty="0"/>
              <a:t> </a:t>
            </a:r>
            <a:r>
              <a:rPr lang="ru-RU" dirty="0" err="1"/>
              <a:t>образиться</a:t>
            </a:r>
            <a:r>
              <a:rPr lang="ru-RU" dirty="0"/>
              <a:t> </a:t>
            </a:r>
            <a:r>
              <a:rPr lang="ru-RU" dirty="0" err="1"/>
              <a:t>іще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І до </a:t>
            </a:r>
            <a:r>
              <a:rPr lang="ru-RU" dirty="0" err="1"/>
              <a:t>літер</a:t>
            </a:r>
            <a:r>
              <a:rPr lang="ru-RU" dirty="0"/>
              <a:t> </a:t>
            </a:r>
            <a:r>
              <a:rPr lang="ru-RU" dirty="0" err="1"/>
              <a:t>утече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454" y="3284984"/>
            <a:ext cx="2571750" cy="3429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6820">
            <a:off x="5364088" y="3861048"/>
            <a:ext cx="2201230" cy="264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60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вітрильників</a:t>
            </a:r>
            <a:r>
              <a:rPr lang="ru-RU" dirty="0"/>
              <a:t> у кожному </a:t>
            </a:r>
            <a:r>
              <a:rPr lang="ru-RU" dirty="0" err="1"/>
              <a:t>крузі</a:t>
            </a:r>
            <a:r>
              <a:rPr lang="ru-RU" dirty="0" smtClean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4653136"/>
            <a:ext cx="7859216" cy="1473027"/>
          </a:xfrm>
        </p:spPr>
        <p:txBody>
          <a:bodyPr>
            <a:normAutofit/>
          </a:bodyPr>
          <a:lstStyle/>
          <a:p>
            <a:r>
              <a:rPr lang="ru-RU" dirty="0" smtClean="0"/>
              <a:t>На </a:t>
            </a:r>
            <a:r>
              <a:rPr lang="ru-RU" dirty="0" err="1"/>
              <a:t>які</a:t>
            </a:r>
            <a:r>
              <a:rPr lang="ru-RU" dirty="0"/>
              <a:t> два числа </a:t>
            </a:r>
            <a:r>
              <a:rPr lang="ru-RU" dirty="0" err="1"/>
              <a:t>можна</a:t>
            </a:r>
            <a:r>
              <a:rPr lang="ru-RU" dirty="0"/>
              <a:t> </a:t>
            </a:r>
            <a:r>
              <a:rPr lang="ru-RU" dirty="0" err="1"/>
              <a:t>розкласти</a:t>
            </a:r>
            <a:r>
              <a:rPr lang="ru-RU" dirty="0"/>
              <a:t> число 6?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1"/>
          <a:stretch/>
        </p:blipFill>
        <p:spPr bwMode="auto">
          <a:xfrm>
            <a:off x="96281" y="1556792"/>
            <a:ext cx="8874905" cy="2880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372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Які</a:t>
            </a:r>
            <a:r>
              <a:rPr lang="ru-RU" dirty="0"/>
              <a:t> </a:t>
            </a:r>
            <a:r>
              <a:rPr lang="ru-RU" dirty="0" err="1"/>
              <a:t>монети</a:t>
            </a:r>
            <a:r>
              <a:rPr lang="ru-RU" dirty="0"/>
              <a:t> </a:t>
            </a:r>
            <a:r>
              <a:rPr lang="ru-RU" dirty="0" err="1"/>
              <a:t>ви</a:t>
            </a:r>
            <a:r>
              <a:rPr lang="ru-RU" dirty="0"/>
              <a:t> </a:t>
            </a:r>
            <a:r>
              <a:rPr lang="ru-RU" dirty="0" err="1"/>
              <a:t>бачите</a:t>
            </a:r>
            <a:r>
              <a:rPr lang="ru-RU" dirty="0" smtClean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971600" y="1360276"/>
            <a:ext cx="7571184" cy="504056"/>
          </a:xfrm>
        </p:spPr>
        <p:txBody>
          <a:bodyPr>
            <a:normAutofit lnSpcReduction="10000"/>
          </a:bodyPr>
          <a:lstStyle/>
          <a:p>
            <a:r>
              <a:rPr lang="ru-RU" dirty="0" err="1" smtClean="0"/>
              <a:t>Які</a:t>
            </a:r>
            <a:r>
              <a:rPr lang="ru-RU" dirty="0" smtClean="0"/>
              <a:t> </a:t>
            </a:r>
            <a:r>
              <a:rPr lang="ru-RU" dirty="0" err="1"/>
              <a:t>монети</a:t>
            </a:r>
            <a:r>
              <a:rPr lang="ru-RU" dirty="0"/>
              <a:t> </a:t>
            </a:r>
            <a:r>
              <a:rPr lang="ru-RU" dirty="0" err="1"/>
              <a:t>слід</a:t>
            </a:r>
            <a:r>
              <a:rPr lang="ru-RU" dirty="0"/>
              <a:t> </a:t>
            </a:r>
            <a:r>
              <a:rPr lang="ru-RU" dirty="0" err="1"/>
              <a:t>узяти</a:t>
            </a:r>
            <a:r>
              <a:rPr lang="ru-RU" dirty="0"/>
              <a:t>, </a:t>
            </a:r>
            <a:r>
              <a:rPr lang="ru-RU" dirty="0" err="1"/>
              <a:t>щоб</a:t>
            </a:r>
            <a:r>
              <a:rPr lang="ru-RU" dirty="0"/>
              <a:t> </a:t>
            </a:r>
            <a:r>
              <a:rPr lang="ru-RU" dirty="0" err="1"/>
              <a:t>отримати</a:t>
            </a:r>
            <a:r>
              <a:rPr lang="ru-RU" dirty="0"/>
              <a:t> 6 к.?</a:t>
            </a:r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73"/>
          <a:stretch/>
        </p:blipFill>
        <p:spPr>
          <a:xfrm>
            <a:off x="0" y="1988840"/>
            <a:ext cx="1065385" cy="106695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73"/>
          <a:stretch/>
        </p:blipFill>
        <p:spPr>
          <a:xfrm>
            <a:off x="1089744" y="1979395"/>
            <a:ext cx="1047067" cy="104860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73"/>
          <a:stretch/>
        </p:blipFill>
        <p:spPr>
          <a:xfrm>
            <a:off x="2136810" y="1988839"/>
            <a:ext cx="1047067" cy="104860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73"/>
          <a:stretch/>
        </p:blipFill>
        <p:spPr>
          <a:xfrm>
            <a:off x="3183878" y="2001432"/>
            <a:ext cx="1021916" cy="102341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4139952" y="1985577"/>
            <a:ext cx="1080120" cy="108012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5220072" y="2001432"/>
            <a:ext cx="1147708" cy="114770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6367780" y="1896727"/>
            <a:ext cx="1356742" cy="1356742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7749996" y="1896727"/>
            <a:ext cx="1356742" cy="1356742"/>
          </a:xfrm>
          <a:prstGeom prst="rect">
            <a:avLst/>
          </a:prstGeom>
        </p:spPr>
      </p:pic>
      <p:grpSp>
        <p:nvGrpSpPr>
          <p:cNvPr id="26" name="Группа 25"/>
          <p:cNvGrpSpPr/>
          <p:nvPr/>
        </p:nvGrpSpPr>
        <p:grpSpPr>
          <a:xfrm>
            <a:off x="24359" y="3185430"/>
            <a:ext cx="1182485" cy="3555938"/>
            <a:chOff x="24359" y="3185430"/>
            <a:chExt cx="1182485" cy="3555938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24359" y="3185430"/>
              <a:ext cx="1182485" cy="2852107"/>
              <a:chOff x="24359" y="3185430"/>
              <a:chExt cx="1182485" cy="2852107"/>
            </a:xfrm>
          </p:grpSpPr>
          <p:pic>
            <p:nvPicPr>
              <p:cNvPr id="16" name="Рисунок 15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73"/>
              <a:stretch/>
            </p:blipFill>
            <p:spPr>
              <a:xfrm>
                <a:off x="24359" y="3185430"/>
                <a:ext cx="1065385" cy="1066950"/>
              </a:xfrm>
              <a:prstGeom prst="rect">
                <a:avLst/>
              </a:prstGeom>
            </p:spPr>
          </p:pic>
          <p:pic>
            <p:nvPicPr>
              <p:cNvPr id="15" name="Рисунок 14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73"/>
              <a:stretch/>
            </p:blipFill>
            <p:spPr>
              <a:xfrm>
                <a:off x="104067" y="3789040"/>
                <a:ext cx="1065385" cy="1066950"/>
              </a:xfrm>
              <a:prstGeom prst="rect">
                <a:avLst/>
              </a:prstGeom>
            </p:spPr>
          </p:pic>
          <p:pic>
            <p:nvPicPr>
              <p:cNvPr id="14" name="Рисунок 1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73"/>
              <a:stretch/>
            </p:blipFill>
            <p:spPr>
              <a:xfrm>
                <a:off x="141459" y="4437112"/>
                <a:ext cx="1065385" cy="1066950"/>
              </a:xfrm>
              <a:prstGeom prst="rect">
                <a:avLst/>
              </a:prstGeom>
            </p:spPr>
          </p:pic>
          <p:pic>
            <p:nvPicPr>
              <p:cNvPr id="18" name="Рисунок 1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73"/>
              <a:stretch/>
            </p:blipFill>
            <p:spPr>
              <a:xfrm>
                <a:off x="120993" y="4970587"/>
                <a:ext cx="1065385" cy="1066950"/>
              </a:xfrm>
              <a:prstGeom prst="rect">
                <a:avLst/>
              </a:prstGeom>
            </p:spPr>
          </p:pic>
        </p:grpSp>
        <p:pic>
          <p:nvPicPr>
            <p:cNvPr id="17" name="Рисунок 1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>
            <a:xfrm>
              <a:off x="96699" y="5661248"/>
              <a:ext cx="1080120" cy="1080120"/>
            </a:xfrm>
            <a:prstGeom prst="rect">
              <a:avLst/>
            </a:prstGeom>
          </p:spPr>
        </p:pic>
      </p:grpSp>
      <p:grpSp>
        <p:nvGrpSpPr>
          <p:cNvPr id="27" name="Группа 26"/>
          <p:cNvGrpSpPr/>
          <p:nvPr/>
        </p:nvGrpSpPr>
        <p:grpSpPr>
          <a:xfrm>
            <a:off x="1979712" y="3208190"/>
            <a:ext cx="1108695" cy="3007604"/>
            <a:chOff x="1979712" y="3208190"/>
            <a:chExt cx="1108695" cy="3007604"/>
          </a:xfrm>
        </p:grpSpPr>
        <p:pic>
          <p:nvPicPr>
            <p:cNvPr id="19" name="Рисунок 1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73"/>
            <a:stretch/>
          </p:blipFill>
          <p:spPr>
            <a:xfrm>
              <a:off x="1979712" y="3208190"/>
              <a:ext cx="1065385" cy="1066950"/>
            </a:xfrm>
            <a:prstGeom prst="rect">
              <a:avLst/>
            </a:prstGeom>
          </p:spPr>
        </p:pic>
        <p:pic>
          <p:nvPicPr>
            <p:cNvPr id="20" name="Рисунок 1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73"/>
            <a:stretch/>
          </p:blipFill>
          <p:spPr>
            <a:xfrm>
              <a:off x="1979712" y="3789040"/>
              <a:ext cx="1065385" cy="1066950"/>
            </a:xfrm>
            <a:prstGeom prst="rect">
              <a:avLst/>
            </a:prstGeom>
          </p:spPr>
        </p:pic>
        <p:pic>
          <p:nvPicPr>
            <p:cNvPr id="21" name="Рисунок 2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>
            <a:xfrm>
              <a:off x="2008287" y="4379853"/>
              <a:ext cx="1080120" cy="1080120"/>
            </a:xfrm>
            <a:prstGeom prst="rect">
              <a:avLst/>
            </a:prstGeom>
          </p:spPr>
        </p:pic>
        <p:pic>
          <p:nvPicPr>
            <p:cNvPr id="22" name="Рисунок 2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>
            <a:xfrm>
              <a:off x="1979712" y="5135674"/>
              <a:ext cx="1080120" cy="1080120"/>
            </a:xfrm>
            <a:prstGeom prst="rect">
              <a:avLst/>
            </a:prstGeom>
          </p:spPr>
        </p:pic>
      </p:grpSp>
      <p:grpSp>
        <p:nvGrpSpPr>
          <p:cNvPr id="28" name="Группа 27"/>
          <p:cNvGrpSpPr/>
          <p:nvPr/>
        </p:nvGrpSpPr>
        <p:grpSpPr>
          <a:xfrm>
            <a:off x="3527423" y="3253469"/>
            <a:ext cx="1356742" cy="2280892"/>
            <a:chOff x="3527423" y="3253469"/>
            <a:chExt cx="1356742" cy="2280892"/>
          </a:xfrm>
        </p:grpSpPr>
        <p:pic>
          <p:nvPicPr>
            <p:cNvPr id="23" name="Рисунок 2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73"/>
            <a:stretch/>
          </p:blipFill>
          <p:spPr>
            <a:xfrm>
              <a:off x="3673101" y="3253469"/>
              <a:ext cx="1065385" cy="1066950"/>
            </a:xfrm>
            <a:prstGeom prst="rect">
              <a:avLst/>
            </a:prstGeom>
          </p:spPr>
        </p:pic>
        <p:pic>
          <p:nvPicPr>
            <p:cNvPr id="25" name="Рисунок 2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>
            <a:xfrm>
              <a:off x="3527423" y="4177619"/>
              <a:ext cx="1356742" cy="13567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570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Числовий</a:t>
            </a:r>
            <a:r>
              <a:rPr lang="ru-RU" dirty="0" smtClean="0"/>
              <a:t> потяг</a:t>
            </a:r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1"/>
          <a:stretch/>
        </p:blipFill>
        <p:spPr bwMode="auto">
          <a:xfrm>
            <a:off x="-1" y="1429966"/>
            <a:ext cx="9159529" cy="199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Схема 4"/>
          <p:cNvGraphicFramePr/>
          <p:nvPr>
            <p:extLst>
              <p:ext uri="{D42A27DB-BD31-4B8C-83A1-F6EECF244321}">
                <p14:modId xmlns:p14="http://schemas.microsoft.com/office/powerpoint/2010/main" val="3765282550"/>
              </p:ext>
            </p:extLst>
          </p:nvPr>
        </p:nvGraphicFramePr>
        <p:xfrm>
          <a:off x="179512" y="3410378"/>
          <a:ext cx="8856984" cy="21068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4074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 smtClean="0"/>
              <a:t>Фізкультхвилинка</a:t>
            </a:r>
            <a:r>
              <a:rPr lang="uk-UA" dirty="0" smtClean="0"/>
              <a:t> </a:t>
            </a:r>
            <a:endParaRPr lang="ru-RU" dirty="0"/>
          </a:p>
        </p:txBody>
      </p:sp>
      <p:pic>
        <p:nvPicPr>
          <p:cNvPr id="8198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340768"/>
            <a:ext cx="6562725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hlinkClick r:id="rId3" action="ppaction://hlinkfile"/>
          </p:cNvPr>
          <p:cNvSpPr txBox="1"/>
          <p:nvPr/>
        </p:nvSpPr>
        <p:spPr>
          <a:xfrm>
            <a:off x="3275856" y="5589240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Увімкнути відео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081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Робота з </a:t>
            </a:r>
            <a:r>
              <a:rPr lang="ru-RU" dirty="0" err="1"/>
              <a:t>набірним</a:t>
            </a:r>
            <a:r>
              <a:rPr lang="ru-RU" dirty="0"/>
              <a:t> </a:t>
            </a:r>
            <a:r>
              <a:rPr lang="ru-RU" dirty="0" smtClean="0"/>
              <a:t>полотном</a:t>
            </a:r>
            <a:endParaRPr lang="ru-RU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16" y="1310558"/>
            <a:ext cx="950456" cy="1239494"/>
          </a:xfrm>
        </p:spPr>
      </p:pic>
      <p:sp>
        <p:nvSpPr>
          <p:cNvPr id="7" name="Прямоугольник 6"/>
          <p:cNvSpPr/>
          <p:nvPr/>
        </p:nvSpPr>
        <p:spPr>
          <a:xfrm>
            <a:off x="0" y="6180112"/>
            <a:ext cx="914400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Скільки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кошенят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ліворуч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Скільки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праворуч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Як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отримали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число 6?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Объект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50456" cy="1239494"/>
          </a:xfrm>
          <a:prstGeom prst="rect">
            <a:avLst/>
          </a:prstGeom>
        </p:spPr>
      </p:pic>
      <p:pic>
        <p:nvPicPr>
          <p:cNvPr id="10" name="Объект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176" y="1301033"/>
            <a:ext cx="950456" cy="1239494"/>
          </a:xfrm>
          <a:prstGeom prst="rect">
            <a:avLst/>
          </a:prstGeom>
        </p:spPr>
      </p:pic>
      <p:pic>
        <p:nvPicPr>
          <p:cNvPr id="11" name="Объект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" y="2540527"/>
            <a:ext cx="950456" cy="1239494"/>
          </a:xfrm>
          <a:prstGeom prst="rect">
            <a:avLst/>
          </a:prstGeom>
        </p:spPr>
      </p:pic>
      <p:pic>
        <p:nvPicPr>
          <p:cNvPr id="12" name="Объект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489" y="1241601"/>
            <a:ext cx="950456" cy="1239494"/>
          </a:xfrm>
          <a:prstGeom prst="rect">
            <a:avLst/>
          </a:prstGeom>
        </p:spPr>
      </p:pic>
      <p:pic>
        <p:nvPicPr>
          <p:cNvPr id="13" name="Объект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16" y="2524417"/>
            <a:ext cx="950456" cy="1239494"/>
          </a:xfrm>
          <a:prstGeom prst="rect">
            <a:avLst/>
          </a:prstGeom>
        </p:spPr>
      </p:pic>
      <p:pic>
        <p:nvPicPr>
          <p:cNvPr id="14" name="Объект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41" y="2540527"/>
            <a:ext cx="950456" cy="1239494"/>
          </a:xfrm>
          <a:prstGeom prst="rect">
            <a:avLst/>
          </a:prstGeom>
        </p:spPr>
      </p:pic>
      <p:pic>
        <p:nvPicPr>
          <p:cNvPr id="15" name="Объект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65" y="1241601"/>
            <a:ext cx="950456" cy="1239494"/>
          </a:xfrm>
          <a:prstGeom prst="rect">
            <a:avLst/>
          </a:prstGeom>
        </p:spPr>
      </p:pic>
      <p:pic>
        <p:nvPicPr>
          <p:cNvPr id="16" name="Объект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289" y="2491650"/>
            <a:ext cx="950456" cy="1239494"/>
          </a:xfrm>
          <a:prstGeom prst="rect">
            <a:avLst/>
          </a:prstGeom>
        </p:spPr>
      </p:pic>
      <p:pic>
        <p:nvPicPr>
          <p:cNvPr id="17" name="Объект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9779"/>
            <a:ext cx="950456" cy="1239494"/>
          </a:xfrm>
          <a:prstGeom prst="rect">
            <a:avLst/>
          </a:prstGeom>
        </p:spPr>
      </p:pic>
      <p:pic>
        <p:nvPicPr>
          <p:cNvPr id="819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37166" y="1310822"/>
            <a:ext cx="951058" cy="1237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05546" y="2493789"/>
            <a:ext cx="951058" cy="1237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04624" y="2524417"/>
            <a:ext cx="951058" cy="1237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Объект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60" y="3749779"/>
            <a:ext cx="950456" cy="1239494"/>
          </a:xfrm>
          <a:prstGeom prst="rect">
            <a:avLst/>
          </a:prstGeom>
        </p:spPr>
      </p:pic>
      <p:pic>
        <p:nvPicPr>
          <p:cNvPr id="23" name="Объект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861" y="3724991"/>
            <a:ext cx="950456" cy="1239494"/>
          </a:xfrm>
          <a:prstGeom prst="rect">
            <a:avLst/>
          </a:prstGeom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53566" y="3724991"/>
            <a:ext cx="951058" cy="1237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88224" y="3763911"/>
            <a:ext cx="951058" cy="1237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39282" y="3780021"/>
            <a:ext cx="951058" cy="1237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Объект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" y="4931837"/>
            <a:ext cx="950456" cy="1239494"/>
          </a:xfrm>
          <a:prstGeom prst="rect">
            <a:avLst/>
          </a:prstGeom>
        </p:spPr>
      </p:pic>
      <p:pic>
        <p:nvPicPr>
          <p:cNvPr id="28" name="Объект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34" y="4931837"/>
            <a:ext cx="950456" cy="1239494"/>
          </a:xfrm>
          <a:prstGeom prst="rect">
            <a:avLst/>
          </a:prstGeom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192942" y="4933736"/>
            <a:ext cx="951058" cy="1237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41884" y="4951645"/>
            <a:ext cx="951058" cy="1237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81495" y="4931837"/>
            <a:ext cx="951058" cy="1237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80112" y="4924599"/>
            <a:ext cx="951058" cy="1237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076517" y="1259060"/>
            <a:ext cx="38717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8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5+1=6</a:t>
            </a:r>
            <a:endParaRPr lang="ru-RU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951525" y="2401552"/>
            <a:ext cx="38717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8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4+2=6</a:t>
            </a:r>
            <a:endParaRPr lang="ru-RU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945393" y="3639147"/>
            <a:ext cx="38717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8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3+3=6</a:t>
            </a:r>
            <a:endParaRPr lang="ru-RU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945392" y="4838754"/>
            <a:ext cx="38717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8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2+4=6</a:t>
            </a:r>
            <a:endParaRPr lang="ru-RU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Прямоугольник 32"/>
          <p:cNvSpPr/>
          <p:nvPr/>
        </p:nvSpPr>
        <p:spPr>
          <a:xfrm>
            <a:off x="1960" y="2536780"/>
            <a:ext cx="914204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рямоугольник 37"/>
          <p:cNvSpPr/>
          <p:nvPr/>
        </p:nvSpPr>
        <p:spPr>
          <a:xfrm>
            <a:off x="-15280" y="3780021"/>
            <a:ext cx="914204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 38"/>
          <p:cNvSpPr/>
          <p:nvPr/>
        </p:nvSpPr>
        <p:spPr>
          <a:xfrm>
            <a:off x="-15280" y="4965709"/>
            <a:ext cx="914204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953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4" grpId="0"/>
      <p:bldP spid="35" grpId="0"/>
      <p:bldP spid="3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 smtClean="0"/>
              <a:t>Ознайомлення з рукописною цифрою 6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690864" cy="4525963"/>
          </a:xfrm>
        </p:spPr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ru-RU" dirty="0" err="1" smtClean="0"/>
              <a:t>Пояснення</a:t>
            </a:r>
            <a:r>
              <a:rPr lang="ru-RU" dirty="0" smtClean="0"/>
              <a:t> </a:t>
            </a:r>
            <a:r>
              <a:rPr lang="ru-RU" dirty="0" err="1" smtClean="0"/>
              <a:t>правопису</a:t>
            </a:r>
            <a:r>
              <a:rPr lang="ru-RU" dirty="0" smtClean="0"/>
              <a:t> </a:t>
            </a:r>
            <a:r>
              <a:rPr lang="ru-RU" dirty="0" err="1" smtClean="0"/>
              <a:t>цифри</a:t>
            </a:r>
            <a:r>
              <a:rPr lang="ru-RU" dirty="0" smtClean="0"/>
              <a:t> 6</a:t>
            </a:r>
          </a:p>
          <a:p>
            <a:pPr marL="514350" indent="-514350">
              <a:buFont typeface="+mj-lt"/>
              <a:buAutoNum type="arabicParenR"/>
            </a:pPr>
            <a:r>
              <a:rPr lang="ru-RU" dirty="0" err="1" smtClean="0"/>
              <a:t>Написання</a:t>
            </a:r>
            <a:r>
              <a:rPr lang="ru-RU" dirty="0" smtClean="0"/>
              <a:t> </a:t>
            </a:r>
            <a:r>
              <a:rPr lang="ru-RU" dirty="0" err="1"/>
              <a:t>цифри</a:t>
            </a:r>
            <a:r>
              <a:rPr lang="ru-RU" dirty="0"/>
              <a:t> в </a:t>
            </a:r>
            <a:r>
              <a:rPr lang="ru-RU" dirty="0" err="1"/>
              <a:t>повітрі</a:t>
            </a:r>
            <a:r>
              <a:rPr lang="ru-RU" dirty="0"/>
              <a:t> </a:t>
            </a:r>
            <a:r>
              <a:rPr lang="ru-RU" dirty="0" err="1"/>
              <a:t>під</a:t>
            </a:r>
            <a:r>
              <a:rPr lang="ru-RU" dirty="0"/>
              <a:t> </a:t>
            </a:r>
            <a:r>
              <a:rPr lang="ru-RU" dirty="0" err="1"/>
              <a:t>рахунок</a:t>
            </a:r>
            <a:r>
              <a:rPr lang="ru-RU" dirty="0"/>
              <a:t> «раз-</a:t>
            </a:r>
            <a:r>
              <a:rPr lang="en-US" dirty="0" err="1"/>
              <a:t>i</a:t>
            </a:r>
            <a:r>
              <a:rPr lang="ru-RU" dirty="0"/>
              <a:t>, два-і</a:t>
            </a:r>
            <a:r>
              <a:rPr lang="ru-RU" dirty="0" smtClean="0"/>
              <a:t>».</a:t>
            </a:r>
          </a:p>
          <a:p>
            <a:pPr marL="514350" indent="-514350">
              <a:buFont typeface="+mj-lt"/>
              <a:buAutoNum type="arabicParenR"/>
            </a:pPr>
            <a:r>
              <a:rPr lang="uk-UA" dirty="0" smtClean="0"/>
              <a:t>Перегляд відео</a:t>
            </a:r>
            <a:endParaRPr lang="ru-RU" dirty="0"/>
          </a:p>
          <a:p>
            <a:pPr marL="514350" indent="-514350">
              <a:buFont typeface="+mj-lt"/>
              <a:buAutoNum type="arabicParenR"/>
            </a:pPr>
            <a:r>
              <a:rPr lang="ru-RU" dirty="0" err="1" smtClean="0"/>
              <a:t>Написання</a:t>
            </a:r>
            <a:r>
              <a:rPr lang="ru-RU" dirty="0" smtClean="0"/>
              <a:t> </a:t>
            </a:r>
            <a:r>
              <a:rPr lang="ru-RU" dirty="0" err="1"/>
              <a:t>цифри</a:t>
            </a:r>
            <a:r>
              <a:rPr lang="ru-RU" dirty="0"/>
              <a:t> в </a:t>
            </a:r>
            <a:r>
              <a:rPr lang="ru-RU" dirty="0" err="1"/>
              <a:t>зошиті</a:t>
            </a:r>
            <a:endParaRPr lang="ru-RU" dirty="0"/>
          </a:p>
        </p:txBody>
      </p:sp>
      <p:sp>
        <p:nvSpPr>
          <p:cNvPr id="5" name="Прямоугольник 4">
            <a:hlinkClick r:id="rId2" action="ppaction://hlinkfile"/>
          </p:cNvPr>
          <p:cNvSpPr/>
          <p:nvPr/>
        </p:nvSpPr>
        <p:spPr>
          <a:xfrm>
            <a:off x="3635896" y="6021288"/>
            <a:ext cx="3757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/>
              <a:t>Перегляд </a:t>
            </a:r>
            <a:r>
              <a:rPr lang="uk-UA" dirty="0" smtClean="0"/>
              <a:t>відео «Правопис цифри 6»</a:t>
            </a:r>
            <a:endParaRPr lang="ru-RU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628800"/>
            <a:ext cx="3237318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644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Порівняння</a:t>
            </a:r>
            <a:r>
              <a:rPr lang="ru-RU" dirty="0"/>
              <a:t> чисел у межах 6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7504" y="5589240"/>
            <a:ext cx="8928991" cy="1222946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r>
              <a:rPr lang="ru-RU" sz="2600" dirty="0" err="1" smtClean="0"/>
              <a:t>Порівняйте</a:t>
            </a:r>
            <a:r>
              <a:rPr lang="ru-RU" sz="2600" dirty="0" smtClean="0"/>
              <a:t> </a:t>
            </a:r>
            <a:r>
              <a:rPr lang="ru-RU" sz="2600" dirty="0"/>
              <a:t>числа </a:t>
            </a:r>
            <a:r>
              <a:rPr lang="ru-RU" sz="2600" dirty="0" err="1"/>
              <a:t>кожної</a:t>
            </a:r>
            <a:r>
              <a:rPr lang="ru-RU" sz="2600" dirty="0"/>
              <a:t> пари, </a:t>
            </a:r>
            <a:r>
              <a:rPr lang="ru-RU" sz="2600" dirty="0" err="1"/>
              <a:t>використовуючи</a:t>
            </a:r>
            <a:r>
              <a:rPr lang="ru-RU" sz="2600" dirty="0"/>
              <a:t> слова «</a:t>
            </a:r>
            <a:r>
              <a:rPr lang="ru-RU" sz="2600" dirty="0" err="1"/>
              <a:t>більше</a:t>
            </a:r>
            <a:r>
              <a:rPr lang="ru-RU" sz="2600" dirty="0"/>
              <a:t>», «</a:t>
            </a:r>
            <a:r>
              <a:rPr lang="ru-RU" sz="2600" dirty="0" err="1"/>
              <a:t>менше</a:t>
            </a:r>
            <a:r>
              <a:rPr lang="ru-RU" sz="2600" dirty="0"/>
              <a:t>», «</a:t>
            </a:r>
            <a:r>
              <a:rPr lang="ru-RU" sz="2600" dirty="0" err="1"/>
              <a:t>дорівнює</a:t>
            </a:r>
            <a:r>
              <a:rPr lang="ru-RU" sz="2600" dirty="0"/>
              <a:t>».</a:t>
            </a:r>
          </a:p>
          <a:p>
            <a:r>
              <a:rPr lang="ru-RU" sz="2600" dirty="0" err="1" smtClean="0"/>
              <a:t>Запишіть</a:t>
            </a:r>
            <a:r>
              <a:rPr lang="ru-RU" sz="2600" dirty="0" smtClean="0"/>
              <a:t> </a:t>
            </a:r>
            <a:r>
              <a:rPr lang="ru-RU" sz="2600" dirty="0"/>
              <a:t>у </a:t>
            </a:r>
            <a:r>
              <a:rPr lang="ru-RU" sz="2600" dirty="0" err="1"/>
              <a:t>зошиті</a:t>
            </a:r>
            <a:r>
              <a:rPr lang="ru-RU" sz="2600" dirty="0"/>
              <a:t> </a:t>
            </a:r>
            <a:r>
              <a:rPr lang="ru-RU" sz="2600" dirty="0" err="1" smtClean="0"/>
              <a:t>нерівності</a:t>
            </a:r>
            <a:r>
              <a:rPr lang="ru-RU" sz="2600" dirty="0" smtClean="0"/>
              <a:t>.</a:t>
            </a:r>
            <a:endParaRPr lang="ru-RU" sz="2600" dirty="0"/>
          </a:p>
          <a:p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800"/>
            <a:ext cx="864096" cy="897623"/>
          </a:xfrm>
        </p:spPr>
      </p:pic>
      <p:pic>
        <p:nvPicPr>
          <p:cNvPr id="6" name="Объект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068" y="1670380"/>
            <a:ext cx="864096" cy="897623"/>
          </a:xfrm>
          <a:prstGeom prst="rect">
            <a:avLst/>
          </a:prstGeom>
        </p:spPr>
      </p:pic>
      <p:pic>
        <p:nvPicPr>
          <p:cNvPr id="7" name="Объект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628800"/>
            <a:ext cx="864096" cy="897623"/>
          </a:xfrm>
          <a:prstGeom prst="rect">
            <a:avLst/>
          </a:prstGeom>
        </p:spPr>
      </p:pic>
      <p:pic>
        <p:nvPicPr>
          <p:cNvPr id="8" name="Объект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628799"/>
            <a:ext cx="864096" cy="897623"/>
          </a:xfrm>
          <a:prstGeom prst="rect">
            <a:avLst/>
          </a:prstGeom>
        </p:spPr>
      </p:pic>
      <p:pic>
        <p:nvPicPr>
          <p:cNvPr id="9" name="Объект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875" y="1687110"/>
            <a:ext cx="864096" cy="897623"/>
          </a:xfrm>
          <a:prstGeom prst="rect">
            <a:avLst/>
          </a:prstGeom>
        </p:spPr>
      </p:pic>
      <p:pic>
        <p:nvPicPr>
          <p:cNvPr id="10" name="Объект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971" y="1670381"/>
            <a:ext cx="864096" cy="89762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594056"/>
            <a:ext cx="907378" cy="105027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350" y="1670380"/>
            <a:ext cx="907378" cy="1050272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445" y="1670380"/>
            <a:ext cx="907378" cy="1050272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3885868" y="2183633"/>
            <a:ext cx="177805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 &gt; 3</a:t>
            </a: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707" y="3377336"/>
            <a:ext cx="821486" cy="100205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443" y="3377336"/>
            <a:ext cx="587252" cy="934618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666" y="3377336"/>
            <a:ext cx="587252" cy="934618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396" y="3374301"/>
            <a:ext cx="587252" cy="934618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476" y="3367811"/>
            <a:ext cx="587252" cy="934618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445" y="3353724"/>
            <a:ext cx="587252" cy="934618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3374301"/>
            <a:ext cx="587252" cy="934618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2652369" y="3323833"/>
            <a:ext cx="177805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 &lt; 6</a:t>
            </a: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33" y="4522486"/>
            <a:ext cx="913267" cy="913267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72405"/>
            <a:ext cx="913267" cy="913267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08" y="4522486"/>
            <a:ext cx="913267" cy="913267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4581128"/>
            <a:ext cx="913267" cy="913267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602" y="4555674"/>
            <a:ext cx="913267" cy="913267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019" y="4531712"/>
            <a:ext cx="913267" cy="913267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666" y="4582719"/>
            <a:ext cx="794888" cy="945390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958" y="4582719"/>
            <a:ext cx="794888" cy="945390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907" y="4575650"/>
            <a:ext cx="794888" cy="945390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397" y="4582719"/>
            <a:ext cx="794888" cy="945390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112" y="4581128"/>
            <a:ext cx="794888" cy="945390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443" y="4581128"/>
            <a:ext cx="794888" cy="945390"/>
          </a:xfrm>
          <a:prstGeom prst="rect">
            <a:avLst/>
          </a:prstGeom>
        </p:spPr>
      </p:pic>
      <p:sp>
        <p:nvSpPr>
          <p:cNvPr id="35" name="Прямоугольник 34"/>
          <p:cNvSpPr/>
          <p:nvPr/>
        </p:nvSpPr>
        <p:spPr>
          <a:xfrm>
            <a:off x="3831117" y="4465203"/>
            <a:ext cx="177324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 = 6</a:t>
            </a:r>
          </a:p>
        </p:txBody>
      </p:sp>
    </p:spTree>
    <p:extLst>
      <p:ext uri="{BB962C8B-B14F-4D97-AF65-F5344CB8AC3E}">
        <p14:creationId xmlns:p14="http://schemas.microsoft.com/office/powerpoint/2010/main" val="42999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2" grpId="0"/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effectLst/>
              </a:rPr>
              <a:t>Гра</a:t>
            </a:r>
            <a:r>
              <a:rPr lang="ru-RU" dirty="0">
                <a:effectLst/>
              </a:rPr>
              <a:t> «</a:t>
            </a:r>
            <a:r>
              <a:rPr lang="ru-RU" dirty="0" err="1">
                <a:effectLst/>
              </a:rPr>
              <a:t>Знайди</a:t>
            </a:r>
            <a:r>
              <a:rPr lang="ru-RU" dirty="0">
                <a:effectLst/>
              </a:rPr>
              <a:t> цифру </a:t>
            </a:r>
            <a:r>
              <a:rPr lang="uk-UA" dirty="0">
                <a:effectLst/>
              </a:rPr>
              <a:t>6</a:t>
            </a:r>
            <a:r>
              <a:rPr lang="ru-RU" dirty="0">
                <a:effectLst/>
              </a:rPr>
              <a:t>»</a:t>
            </a:r>
            <a:endParaRPr lang="ru-RU" dirty="0"/>
          </a:p>
        </p:txBody>
      </p:sp>
      <p:pic>
        <p:nvPicPr>
          <p:cNvPr id="6" name="Объект 5" descr="http://subject.com.ua/lesson/mathematics/mathematics1/mathematics1.files/image024.jpg"/>
          <p:cNvPicPr>
            <a:picLocks noGrp="1"/>
          </p:cNvPicPr>
          <p:nvPr>
            <p:ph idx="1"/>
          </p:nvPr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7920880" cy="27106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533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83568" y="3068960"/>
            <a:ext cx="7772400" cy="2016224"/>
          </a:xfrm>
        </p:spPr>
        <p:txBody>
          <a:bodyPr>
            <a:no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і цифра 6.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Утворення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числа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прилічуванням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1.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Поняття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«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шостий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». «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сусіди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» числа. Склад числа 6.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Написання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цифри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6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611560" y="1556792"/>
            <a:ext cx="7772400" cy="1500187"/>
          </a:xfrm>
        </p:spPr>
        <p:txBody>
          <a:bodyPr/>
          <a:lstStyle/>
          <a:p>
            <a:r>
              <a:rPr lang="uk-UA" dirty="0" smtClean="0"/>
              <a:t>Урок </a:t>
            </a:r>
            <a:r>
              <a:rPr lang="en-US" dirty="0" smtClean="0"/>
              <a:t>23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768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Робота над </a:t>
            </a:r>
            <a:r>
              <a:rPr lang="ru-RU" dirty="0" err="1" smtClean="0"/>
              <a:t>загадкою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1340767"/>
            <a:ext cx="3312368" cy="2232248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 err="1" smtClean="0"/>
              <a:t>Чорний</a:t>
            </a:r>
            <a:r>
              <a:rPr lang="ru-RU" dirty="0"/>
              <a:t>, та не </a:t>
            </a:r>
            <a:r>
              <a:rPr lang="ru-RU" dirty="0" err="1"/>
              <a:t>крук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 err="1"/>
              <a:t>Рогатий</a:t>
            </a:r>
            <a:r>
              <a:rPr lang="ru-RU" dirty="0"/>
              <a:t>, та не </a:t>
            </a:r>
            <a:r>
              <a:rPr lang="ru-RU" dirty="0" err="1"/>
              <a:t>бик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 err="1"/>
              <a:t>Шість</a:t>
            </a:r>
            <a:r>
              <a:rPr lang="ru-RU" dirty="0"/>
              <a:t> </a:t>
            </a:r>
            <a:r>
              <a:rPr lang="ru-RU" dirty="0" err="1"/>
              <a:t>ніг</a:t>
            </a:r>
            <a:r>
              <a:rPr lang="ru-RU" dirty="0"/>
              <a:t> без копит.</a:t>
            </a:r>
          </a:p>
          <a:p>
            <a:pPr marL="0" indent="0">
              <a:buNone/>
            </a:pPr>
            <a:r>
              <a:rPr lang="ru-RU" dirty="0" err="1"/>
              <a:t>Летить</a:t>
            </a:r>
            <a:r>
              <a:rPr lang="ru-RU" dirty="0"/>
              <a:t>, </a:t>
            </a:r>
            <a:r>
              <a:rPr lang="ru-RU" dirty="0" err="1"/>
              <a:t>дзижчить</a:t>
            </a:r>
            <a:r>
              <a:rPr lang="ru-RU" dirty="0"/>
              <a:t>,</a:t>
            </a:r>
          </a:p>
          <a:p>
            <a:pPr marL="0" indent="0">
              <a:buNone/>
            </a:pPr>
            <a:r>
              <a:rPr lang="ru-RU" dirty="0" err="1"/>
              <a:t>Впаде</a:t>
            </a:r>
            <a:r>
              <a:rPr lang="ru-RU" dirty="0"/>
              <a:t> — землю </a:t>
            </a:r>
            <a:r>
              <a:rPr lang="ru-RU" dirty="0" err="1"/>
              <a:t>риє</a:t>
            </a:r>
            <a:r>
              <a:rPr lang="ru-RU" dirty="0"/>
              <a:t>. </a:t>
            </a:r>
            <a:endParaRPr lang="ru-RU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340767"/>
            <a:ext cx="5199180" cy="3702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698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РЕФЛЕКСІЯ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2897759784"/>
              </p:ext>
            </p:extLst>
          </p:nvPr>
        </p:nvGraphicFramePr>
        <p:xfrm>
          <a:off x="1524000" y="1397000"/>
          <a:ext cx="6096000" cy="4912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209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7" name="Picture 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88" t="27038" r="11233" b="38728"/>
          <a:stretch/>
        </p:blipFill>
        <p:spPr bwMode="auto">
          <a:xfrm>
            <a:off x="107504" y="3970763"/>
            <a:ext cx="1043608" cy="1528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Пряма й </a:t>
            </a:r>
            <a:r>
              <a:rPr lang="ru-RU" dirty="0" err="1"/>
              <a:t>обернена</a:t>
            </a:r>
            <a:r>
              <a:rPr lang="ru-RU" dirty="0"/>
              <a:t> </a:t>
            </a:r>
            <a:r>
              <a:rPr lang="ru-RU" dirty="0" err="1"/>
              <a:t>лічба</a:t>
            </a:r>
            <a:r>
              <a:rPr lang="ru-RU" dirty="0"/>
              <a:t>. Робота з </a:t>
            </a:r>
            <a:r>
              <a:rPr lang="ru-RU" dirty="0" err="1"/>
              <a:t>числовим</a:t>
            </a:r>
            <a:r>
              <a:rPr lang="ru-RU" dirty="0"/>
              <a:t> </a:t>
            </a:r>
            <a:r>
              <a:rPr lang="ru-RU" dirty="0" err="1"/>
              <a:t>віялом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5958123"/>
              </p:ext>
            </p:extLst>
          </p:nvPr>
        </p:nvGraphicFramePr>
        <p:xfrm>
          <a:off x="457200" y="1600201"/>
          <a:ext cx="8229600" cy="2389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48" b="62277"/>
          <a:stretch/>
        </p:blipFill>
        <p:spPr>
          <a:xfrm>
            <a:off x="3728457" y="3651708"/>
            <a:ext cx="1036340" cy="120469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0" t="9352" r="48661" b="62616"/>
          <a:stretch/>
        </p:blipFill>
        <p:spPr bwMode="auto">
          <a:xfrm>
            <a:off x="5438549" y="4856398"/>
            <a:ext cx="1240186" cy="1714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46" t="65836"/>
          <a:stretch/>
        </p:blipFill>
        <p:spPr bwMode="auto">
          <a:xfrm>
            <a:off x="7884368" y="5084873"/>
            <a:ext cx="1406140" cy="1406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01" b="71785"/>
          <a:stretch/>
        </p:blipFill>
        <p:spPr bwMode="auto">
          <a:xfrm>
            <a:off x="6804248" y="3692395"/>
            <a:ext cx="1440160" cy="1599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95" r="27823" b="68878"/>
          <a:stretch/>
        </p:blipFill>
        <p:spPr bwMode="auto">
          <a:xfrm>
            <a:off x="1072091" y="4653136"/>
            <a:ext cx="1073670" cy="1697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9" t="37086" r="39077" b="20270"/>
          <a:stretch/>
        </p:blipFill>
        <p:spPr bwMode="auto">
          <a:xfrm>
            <a:off x="4943248" y="3811270"/>
            <a:ext cx="990601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44" r="71582" b="31115"/>
          <a:stretch/>
        </p:blipFill>
        <p:spPr bwMode="auto">
          <a:xfrm>
            <a:off x="2145761" y="3809800"/>
            <a:ext cx="1715790" cy="1850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06" r="65507"/>
          <a:stretch/>
        </p:blipFill>
        <p:spPr bwMode="auto">
          <a:xfrm>
            <a:off x="3131840" y="5101180"/>
            <a:ext cx="1632957" cy="1509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806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>
            <a:noAutofit/>
          </a:bodyPr>
          <a:lstStyle/>
          <a:p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З-за пенька </a:t>
            </a:r>
            <a:r>
              <a:rPr lang="ru-RU" sz="2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показалося</a:t>
            </a: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6 </a:t>
            </a:r>
            <a:r>
              <a:rPr lang="ru-RU" sz="2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заячих</a:t>
            </a: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вух</a:t>
            </a:r>
            <a:r>
              <a:rPr lang="ru-RU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ru-RU" sz="2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Скільки</a:t>
            </a: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там </a:t>
            </a:r>
            <a:r>
              <a:rPr lang="ru-RU" sz="2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зайців</a:t>
            </a:r>
            <a:r>
              <a:rPr lang="ru-RU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ru-RU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44139" y="3933056"/>
            <a:ext cx="1981572" cy="2725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31032"/>
            <a:ext cx="6035675" cy="401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68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>
                <a:effectLst/>
              </a:rPr>
              <a:t>Гра</a:t>
            </a:r>
            <a:r>
              <a:rPr lang="ru-RU" dirty="0">
                <a:effectLst/>
              </a:rPr>
              <a:t> «</a:t>
            </a:r>
            <a:r>
              <a:rPr lang="ru-RU" dirty="0" err="1">
                <a:effectLst/>
              </a:rPr>
              <a:t>Упіймай</a:t>
            </a:r>
            <a:r>
              <a:rPr lang="ru-RU" dirty="0">
                <a:effectLst/>
              </a:rPr>
              <a:t> </a:t>
            </a:r>
            <a:r>
              <a:rPr lang="ru-RU" dirty="0" err="1">
                <a:effectLst/>
              </a:rPr>
              <a:t>рибку</a:t>
            </a:r>
            <a:r>
              <a:rPr lang="ru-RU" dirty="0" smtClean="0">
                <a:effectLst/>
              </a:rPr>
              <a:t>»</a:t>
            </a:r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80" y="1340768"/>
            <a:ext cx="8825762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021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«</a:t>
            </a:r>
            <a:r>
              <a:rPr lang="ru-RU" dirty="0" err="1">
                <a:effectLst/>
              </a:rPr>
              <a:t>Віднови</a:t>
            </a:r>
            <a:r>
              <a:rPr lang="ru-RU" dirty="0">
                <a:effectLst/>
              </a:rPr>
              <a:t> </a:t>
            </a:r>
            <a:r>
              <a:rPr lang="ru-RU" dirty="0" err="1">
                <a:effectLst/>
              </a:rPr>
              <a:t>числовий</a:t>
            </a:r>
            <a:r>
              <a:rPr lang="ru-RU" dirty="0">
                <a:effectLst/>
              </a:rPr>
              <a:t> ряд»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8431" y="2766628"/>
            <a:ext cx="802432" cy="13247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uk-UA" sz="8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RU" sz="8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18431" y="1844824"/>
            <a:ext cx="720080" cy="720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2164135" y="1844824"/>
            <a:ext cx="720080" cy="720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1301602" y="3068960"/>
            <a:ext cx="720080" cy="720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2987824" y="3068588"/>
            <a:ext cx="720080" cy="720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2023445" y="4528379"/>
            <a:ext cx="720080" cy="720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3682380" y="4523419"/>
            <a:ext cx="720080" cy="720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бъект 2"/>
          <p:cNvSpPr txBox="1">
            <a:spLocks/>
          </p:cNvSpPr>
          <p:nvPr/>
        </p:nvSpPr>
        <p:spPr>
          <a:xfrm>
            <a:off x="1301602" y="1448700"/>
            <a:ext cx="802432" cy="13247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8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0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8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8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6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4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uk-UA" sz="8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sz="8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Объект 2"/>
          <p:cNvSpPr txBox="1">
            <a:spLocks/>
          </p:cNvSpPr>
          <p:nvPr/>
        </p:nvSpPr>
        <p:spPr>
          <a:xfrm>
            <a:off x="2113384" y="2766255"/>
            <a:ext cx="802432" cy="13247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8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0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8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8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6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4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uk-UA" sz="8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sz="8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593254" y="4221088"/>
            <a:ext cx="802432" cy="13247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8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0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8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8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6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4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uk-UA" sz="80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RU" sz="8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Объект 2"/>
          <p:cNvSpPr txBox="1">
            <a:spLocks/>
          </p:cNvSpPr>
          <p:nvPr/>
        </p:nvSpPr>
        <p:spPr>
          <a:xfrm>
            <a:off x="3123359" y="1542491"/>
            <a:ext cx="802432" cy="13247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8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0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8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8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6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4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uk-UA" sz="8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ru-RU" sz="8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551" y="1386029"/>
            <a:ext cx="3014449" cy="4457809"/>
          </a:xfrm>
          <a:prstGeom prst="rect">
            <a:avLst/>
          </a:prstGeom>
        </p:spPr>
      </p:pic>
      <p:sp>
        <p:nvSpPr>
          <p:cNvPr id="21" name="Объект 2"/>
          <p:cNvSpPr txBox="1">
            <a:spLocks/>
          </p:cNvSpPr>
          <p:nvPr/>
        </p:nvSpPr>
        <p:spPr>
          <a:xfrm>
            <a:off x="1301602" y="4221988"/>
            <a:ext cx="802432" cy="13247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8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0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8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8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6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4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uk-UA" sz="8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sz="8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Объект 2"/>
          <p:cNvSpPr txBox="1">
            <a:spLocks/>
          </p:cNvSpPr>
          <p:nvPr/>
        </p:nvSpPr>
        <p:spPr>
          <a:xfrm>
            <a:off x="2845968" y="4212145"/>
            <a:ext cx="802432" cy="13247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8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0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8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8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6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4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uk-UA" sz="8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ru-RU" sz="8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65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Яке число </a:t>
            </a:r>
            <a:r>
              <a:rPr lang="ru-RU" dirty="0" err="1"/>
              <a:t>будемо</a:t>
            </a:r>
            <a:r>
              <a:rPr lang="ru-RU" dirty="0"/>
              <a:t> </a:t>
            </a:r>
            <a:r>
              <a:rPr lang="ru-RU" dirty="0" err="1"/>
              <a:t>вивчати</a:t>
            </a:r>
            <a:r>
              <a:rPr lang="ru-RU" dirty="0"/>
              <a:t>?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3124944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5 </a:t>
            </a:r>
            <a:r>
              <a:rPr lang="ru-RU" dirty="0" err="1"/>
              <a:t>ялинок</a:t>
            </a:r>
            <a:r>
              <a:rPr lang="ru-RU" dirty="0"/>
              <a:t> і дубок</a:t>
            </a:r>
          </a:p>
          <a:p>
            <a:pPr marL="0" indent="0">
              <a:buNone/>
            </a:pPr>
            <a:r>
              <a:rPr lang="ru-RU" dirty="0" err="1"/>
              <a:t>Заглядають</a:t>
            </a:r>
            <a:r>
              <a:rPr lang="ru-RU" dirty="0"/>
              <a:t> у ярок.</a:t>
            </a:r>
          </a:p>
          <a:p>
            <a:pPr marL="0" indent="0">
              <a:buNone/>
            </a:pPr>
            <a:r>
              <a:rPr lang="ru-RU" dirty="0" err="1"/>
              <a:t>Полічи</a:t>
            </a:r>
            <a:r>
              <a:rPr lang="ru-RU" dirty="0"/>
              <a:t>-но, </a:t>
            </a: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всіх</a:t>
            </a:r>
            <a:r>
              <a:rPr lang="ru-RU" dirty="0"/>
              <a:t>!</a:t>
            </a:r>
          </a:p>
          <a:p>
            <a:pPr marL="0" indent="0">
              <a:buNone/>
            </a:pPr>
            <a:r>
              <a:rPr lang="ru-RU" dirty="0"/>
              <a:t>5 </a:t>
            </a:r>
            <a:r>
              <a:rPr lang="ru-RU" dirty="0" err="1"/>
              <a:t>ялинок</a:t>
            </a:r>
            <a:r>
              <a:rPr lang="ru-RU" dirty="0"/>
              <a:t> і дубок...</a:t>
            </a:r>
          </a:p>
          <a:p>
            <a:pPr marL="0" indent="0">
              <a:buNone/>
            </a:pPr>
            <a:r>
              <a:rPr lang="ru-RU" dirty="0"/>
              <a:t>— </a:t>
            </a:r>
            <a:r>
              <a:rPr lang="ru-RU" dirty="0" err="1"/>
              <a:t>Шість</a:t>
            </a:r>
            <a:r>
              <a:rPr lang="ru-RU" dirty="0"/>
              <a:t>! — </a:t>
            </a:r>
            <a:r>
              <a:rPr lang="ru-RU" dirty="0" err="1"/>
              <a:t>всміхається</a:t>
            </a:r>
            <a:r>
              <a:rPr lang="ru-RU" dirty="0"/>
              <a:t> </a:t>
            </a:r>
            <a:r>
              <a:rPr lang="ru-RU" dirty="0" err="1"/>
              <a:t>синок</a:t>
            </a:r>
            <a:r>
              <a:rPr lang="ru-RU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8" t="1932" r="15801" b="7118"/>
          <a:stretch/>
        </p:blipFill>
        <p:spPr>
          <a:xfrm>
            <a:off x="4427984" y="3153545"/>
            <a:ext cx="2156630" cy="1984996"/>
          </a:xfrm>
        </p:spPr>
      </p:pic>
      <p:pic>
        <p:nvPicPr>
          <p:cNvPr id="7" name="Объект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8" t="1932" r="15801" b="7118"/>
          <a:stretch/>
        </p:blipFill>
        <p:spPr>
          <a:xfrm>
            <a:off x="7009421" y="980728"/>
            <a:ext cx="2156630" cy="1984996"/>
          </a:xfrm>
          <a:prstGeom prst="rect">
            <a:avLst/>
          </a:prstGeom>
        </p:spPr>
      </p:pic>
      <p:pic>
        <p:nvPicPr>
          <p:cNvPr id="8" name="Объект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8" t="1932" r="15801" b="7118"/>
          <a:stretch/>
        </p:blipFill>
        <p:spPr>
          <a:xfrm>
            <a:off x="6156176" y="2439912"/>
            <a:ext cx="2156630" cy="1984996"/>
          </a:xfrm>
          <a:prstGeom prst="rect">
            <a:avLst/>
          </a:prstGeom>
        </p:spPr>
      </p:pic>
      <p:pic>
        <p:nvPicPr>
          <p:cNvPr id="9" name="Объект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8" t="1932" r="15801" b="7118"/>
          <a:stretch/>
        </p:blipFill>
        <p:spPr>
          <a:xfrm>
            <a:off x="4845368" y="1196752"/>
            <a:ext cx="2156630" cy="1984996"/>
          </a:xfrm>
          <a:prstGeom prst="rect">
            <a:avLst/>
          </a:prstGeom>
        </p:spPr>
      </p:pic>
      <p:pic>
        <p:nvPicPr>
          <p:cNvPr id="10" name="Объект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8" t="1932" r="15801" b="7118"/>
          <a:stretch/>
        </p:blipFill>
        <p:spPr>
          <a:xfrm>
            <a:off x="5724128" y="4365104"/>
            <a:ext cx="2156630" cy="198499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2" r="17924"/>
          <a:stretch/>
        </p:blipFill>
        <p:spPr>
          <a:xfrm>
            <a:off x="7037945" y="3326268"/>
            <a:ext cx="2071992" cy="334309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036913"/>
            <a:ext cx="33337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43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Робота за </a:t>
            </a:r>
            <a:r>
              <a:rPr lang="ru-RU" dirty="0" err="1"/>
              <a:t>предметними</a:t>
            </a:r>
            <a:r>
              <a:rPr lang="ru-RU" dirty="0"/>
              <a:t> </a:t>
            </a:r>
            <a:r>
              <a:rPr lang="ru-RU" dirty="0" err="1" smtClean="0"/>
              <a:t>малюнками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2332856"/>
          </a:xfrm>
        </p:spPr>
        <p:txBody>
          <a:bodyPr>
            <a:normAutofit/>
          </a:bodyPr>
          <a:lstStyle/>
          <a:p>
            <a:r>
              <a:rPr lang="ru-RU" dirty="0" err="1" smtClean="0"/>
              <a:t>Порахуйте</a:t>
            </a:r>
            <a:r>
              <a:rPr lang="ru-RU" dirty="0"/>
              <a:t>, </a:t>
            </a: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всього</a:t>
            </a:r>
            <a:r>
              <a:rPr lang="ru-RU" dirty="0"/>
              <a:t> </a:t>
            </a:r>
            <a:r>
              <a:rPr lang="ru-RU" dirty="0" err="1"/>
              <a:t>ведмежат</a:t>
            </a:r>
            <a:r>
              <a:rPr lang="ru-RU" dirty="0"/>
              <a:t>, </a:t>
            </a:r>
            <a:r>
              <a:rPr lang="ru-RU" dirty="0" err="1"/>
              <a:t>лисенят</a:t>
            </a:r>
            <a:r>
              <a:rPr lang="ru-RU" dirty="0"/>
              <a:t>, </a:t>
            </a:r>
            <a:r>
              <a:rPr lang="ru-RU" dirty="0" err="1"/>
              <a:t>їжачків</a:t>
            </a:r>
            <a:r>
              <a:rPr lang="ru-RU" dirty="0"/>
              <a:t>.</a:t>
            </a:r>
          </a:p>
          <a:p>
            <a:r>
              <a:rPr lang="ru-RU" dirty="0" err="1" smtClean="0"/>
              <a:t>Що</a:t>
            </a:r>
            <a:r>
              <a:rPr lang="ru-RU" dirty="0" smtClean="0"/>
              <a:t> </a:t>
            </a:r>
            <a:r>
              <a:rPr lang="ru-RU" dirty="0" err="1"/>
              <a:t>спільного</a:t>
            </a:r>
            <a:r>
              <a:rPr lang="ru-RU" dirty="0"/>
              <a:t> для </a:t>
            </a:r>
            <a:r>
              <a:rPr lang="ru-RU" dirty="0" err="1"/>
              <a:t>всіх</a:t>
            </a:r>
            <a:r>
              <a:rPr lang="ru-RU" dirty="0"/>
              <a:t> </a:t>
            </a:r>
            <a:r>
              <a:rPr lang="ru-RU" dirty="0" err="1"/>
              <a:t>цих</a:t>
            </a:r>
            <a:r>
              <a:rPr lang="ru-RU" dirty="0"/>
              <a:t> </a:t>
            </a:r>
            <a:r>
              <a:rPr lang="ru-RU" dirty="0" err="1"/>
              <a:t>предметів</a:t>
            </a:r>
            <a:r>
              <a:rPr lang="ru-RU" dirty="0"/>
              <a:t>? 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745432"/>
            <a:ext cx="1368152" cy="1368152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763" y="1831132"/>
            <a:ext cx="1058172" cy="1152128"/>
          </a:xfrm>
          <a:prstGeom prst="rect">
            <a:avLst/>
          </a:prstGeom>
        </p:spPr>
      </p:pic>
      <p:pic>
        <p:nvPicPr>
          <p:cNvPr id="7" name="Объект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723120"/>
            <a:ext cx="1368152" cy="1368152"/>
          </a:xfrm>
          <a:prstGeom prst="rect">
            <a:avLst/>
          </a:prstGeom>
        </p:spPr>
      </p:pic>
      <p:pic>
        <p:nvPicPr>
          <p:cNvPr id="8" name="Объект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604" y="1761853"/>
            <a:ext cx="1368152" cy="136815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077" y="2636912"/>
            <a:ext cx="1058172" cy="115212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112" y="2559596"/>
            <a:ext cx="1058172" cy="115212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933056"/>
            <a:ext cx="1631652" cy="180024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3933056"/>
            <a:ext cx="1631652" cy="180024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3789040"/>
            <a:ext cx="1631652" cy="1800246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116" y="4611847"/>
            <a:ext cx="1631652" cy="1800246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5814" y="4833179"/>
            <a:ext cx="1631652" cy="1800246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4689163"/>
            <a:ext cx="1631652" cy="1800246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980" y="5584957"/>
            <a:ext cx="679191" cy="861917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89305" y="5327836"/>
            <a:ext cx="679191" cy="861917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89306" y="4440426"/>
            <a:ext cx="679191" cy="861917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162" y="5120121"/>
            <a:ext cx="679191" cy="861917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162" y="4919454"/>
            <a:ext cx="679191" cy="861917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20849" y="4613594"/>
            <a:ext cx="679191" cy="861917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044" y="2276272"/>
            <a:ext cx="2699636" cy="377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385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ru-RU" dirty="0" err="1"/>
              <a:t>Бесіда</a:t>
            </a:r>
            <a:r>
              <a:rPr lang="ru-RU" dirty="0"/>
              <a:t> за </a:t>
            </a:r>
            <a:r>
              <a:rPr lang="ru-RU" dirty="0" err="1"/>
              <a:t>малюнком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>
          <a:xfrm>
            <a:off x="1619672" y="5733256"/>
            <a:ext cx="5688632" cy="936104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ru-RU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Хто</a:t>
            </a:r>
            <a:r>
              <a:rPr lang="ru-RU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із</a:t>
            </a:r>
            <a:r>
              <a:rPr lang="ru-RU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звіряток</a:t>
            </a:r>
            <a:r>
              <a:rPr lang="ru-RU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був</a:t>
            </a:r>
            <a:r>
              <a:rPr lang="ru-RU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перший? </a:t>
            </a:r>
            <a:r>
              <a:rPr lang="ru-RU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другий</a:t>
            </a:r>
            <a:r>
              <a:rPr lang="ru-RU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  <a:p>
            <a:pPr marL="514350" indent="-514350">
              <a:buFont typeface="+mj-lt"/>
              <a:buAutoNum type="arabicParenR"/>
            </a:pPr>
            <a:r>
              <a:rPr lang="ru-RU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Рахуйте</a:t>
            </a:r>
            <a:r>
              <a:rPr lang="ru-RU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далі</a:t>
            </a:r>
            <a:r>
              <a:rPr lang="ru-RU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Яка </a:t>
            </a:r>
            <a:r>
              <a:rPr lang="ru-RU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свиня</a:t>
            </a:r>
            <a:r>
              <a:rPr lang="ru-RU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 </a:t>
            </a:r>
            <a:r>
              <a:rPr lang="ru-RU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Скільки</a:t>
            </a:r>
            <a:r>
              <a:rPr lang="ru-RU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всього</a:t>
            </a:r>
            <a:r>
              <a:rPr lang="ru-RU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звірят</a:t>
            </a:r>
            <a:r>
              <a:rPr lang="ru-RU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  <a:p>
            <a:pPr marL="514350" indent="-514350">
              <a:buFont typeface="+mj-lt"/>
              <a:buAutoNum type="arabicParenR"/>
            </a:pPr>
            <a:r>
              <a:rPr lang="ru-RU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Якою</a:t>
            </a:r>
            <a:r>
              <a:rPr lang="ru-RU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цифрою </a:t>
            </a:r>
            <a:r>
              <a:rPr lang="ru-RU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позначають</a:t>
            </a:r>
            <a:r>
              <a:rPr lang="ru-RU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число 6?</a:t>
            </a:r>
          </a:p>
          <a:p>
            <a:endParaRPr lang="ru-RU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52736"/>
            <a:ext cx="8568952" cy="4627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744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cademic_ID07">
  <a:themeElements>
    <a:clrScheme name="Каллиграфия">
      <a:dk1>
        <a:sysClr val="windowText" lastClr="000000"/>
      </a:dk1>
      <a:lt1>
        <a:sysClr val="window" lastClr="FFFFFF"/>
      </a:lt1>
      <a:dk2>
        <a:srgbClr val="411401"/>
      </a:dk2>
      <a:lt2>
        <a:srgbClr val="FFE6E6"/>
      </a:lt2>
      <a:accent1>
        <a:srgbClr val="A24A48"/>
      </a:accent1>
      <a:accent2>
        <a:srgbClr val="B2935C"/>
      </a:accent2>
      <a:accent3>
        <a:srgbClr val="6A9A9A"/>
      </a:accent3>
      <a:accent4>
        <a:srgbClr val="B2B787"/>
      </a:accent4>
      <a:accent5>
        <a:srgbClr val="91644B"/>
      </a:accent5>
      <a:accent6>
        <a:srgbClr val="654A76"/>
      </a:accent6>
      <a:hlink>
        <a:srgbClr val="00A800"/>
      </a:hlink>
      <a:folHlink>
        <a:srgbClr val="FF00FF"/>
      </a:folHlink>
    </a:clrScheme>
    <a:fontScheme name="Трек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Трек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Урок 1 Математика</Template>
  <TotalTime>581</TotalTime>
  <Words>428</Words>
  <Application>Microsoft Office PowerPoint</Application>
  <PresentationFormat>Экран (4:3)</PresentationFormat>
  <Paragraphs>91</Paragraphs>
  <Slides>21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2" baseType="lpstr">
      <vt:lpstr>Academic_ID07</vt:lpstr>
      <vt:lpstr>Математика</vt:lpstr>
      <vt:lpstr>Число і цифра 6. Утворення числа прилічуванням 1. Поняття «шостий». «сусіди» числа. Склад числа 6. Написання цифри 6</vt:lpstr>
      <vt:lpstr>Пряма й обернена лічба. Робота з числовим віялом</vt:lpstr>
      <vt:lpstr>З-за пенька показалося 6 заячих вух. Скільки там зайців?</vt:lpstr>
      <vt:lpstr>Гра «Упіймай рибку»</vt:lpstr>
      <vt:lpstr>«Віднови числовий ряд»</vt:lpstr>
      <vt:lpstr>Яке число будемо вивчати?</vt:lpstr>
      <vt:lpstr>Робота за предметними малюнками</vt:lpstr>
      <vt:lpstr>Бесіда за малюнком</vt:lpstr>
      <vt:lpstr>Ознайомлення з друкованою цифрою 6</vt:lpstr>
      <vt:lpstr>Поетична шестірка</vt:lpstr>
      <vt:lpstr>Скільки вітрильників у кожному крузі?</vt:lpstr>
      <vt:lpstr>Які монети ви бачите?</vt:lpstr>
      <vt:lpstr>Числовий потяг</vt:lpstr>
      <vt:lpstr>Фізкультхвилинка </vt:lpstr>
      <vt:lpstr>Робота з набірним полотном</vt:lpstr>
      <vt:lpstr>Ознайомлення з рукописною цифрою 6</vt:lpstr>
      <vt:lpstr>Порівняння чисел у межах 6</vt:lpstr>
      <vt:lpstr>Гра «Знайди цифру 6»</vt:lpstr>
      <vt:lpstr>Робота над загадкою</vt:lpstr>
      <vt:lpstr>РЕФЛЕКСІЯ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Математика</dc:title>
  <dc:creator>Admin</dc:creator>
  <cp:lastModifiedBy>Admin</cp:lastModifiedBy>
  <cp:revision>66</cp:revision>
  <dcterms:created xsi:type="dcterms:W3CDTF">2015-02-01T14:23:41Z</dcterms:created>
  <dcterms:modified xsi:type="dcterms:W3CDTF">2015-02-17T14:26:45Z</dcterms:modified>
</cp:coreProperties>
</file>